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Inter" panose="020B0604020202020204" charset="0"/>
      <p:regular r:id="rId16"/>
    </p:embeddedFont>
    <p:embeddedFont>
      <p:font typeface="Inter Bold" panose="020B0604020202020204" charset="0"/>
      <p:regular r:id="rId17"/>
    </p:embeddedFont>
    <p:embeddedFont>
      <p:font typeface="Inter Bold Italics" panose="020B0604020202020204" charset="0"/>
      <p:regular r:id="rId18"/>
    </p:embeddedFont>
    <p:embeddedFont>
      <p:font typeface="Montaser Arabic" panose="020B0604020202020204" charset="-78"/>
      <p:regular r:id="rId19"/>
    </p:embeddedFont>
    <p:embeddedFont>
      <p:font typeface="Montaser Arabic Bold" panose="020B0604020202020204" charset="-78"/>
      <p:regular r:id="rId20"/>
    </p:embeddedFont>
    <p:embeddedFont>
      <p:font typeface="Open Sans Bold" panose="020B0604020202020204" charset="0"/>
      <p:regular r:id="rId21"/>
    </p:embeddedFont>
    <p:embeddedFont>
      <p:font typeface="Open Sauce" panose="020B0604020202020204" charset="0"/>
      <p:regular r:id="rId22"/>
    </p:embeddedFont>
    <p:embeddedFont>
      <p:font typeface="Open Sauce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23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2331" y="0"/>
            <a:ext cx="835819" cy="3179732"/>
            <a:chOff x="0" y="0"/>
            <a:chExt cx="660400" cy="25123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2512381"/>
            </a:xfrm>
            <a:custGeom>
              <a:avLst/>
              <a:gdLst/>
              <a:ahLst/>
              <a:cxnLst/>
              <a:rect l="l" t="t" r="r" b="b"/>
              <a:pathLst>
                <a:path w="660400" h="2512381">
                  <a:moveTo>
                    <a:pt x="220252" y="2493312"/>
                  </a:moveTo>
                  <a:cubicBezTo>
                    <a:pt x="254109" y="2504826"/>
                    <a:pt x="292600" y="2512381"/>
                    <a:pt x="330378" y="2512381"/>
                  </a:cubicBezTo>
                  <a:cubicBezTo>
                    <a:pt x="368157" y="2512381"/>
                    <a:pt x="404509" y="2505904"/>
                    <a:pt x="438009" y="2494390"/>
                  </a:cubicBezTo>
                  <a:cubicBezTo>
                    <a:pt x="438723" y="2494031"/>
                    <a:pt x="439435" y="2494031"/>
                    <a:pt x="440148" y="2493671"/>
                  </a:cubicBezTo>
                  <a:cubicBezTo>
                    <a:pt x="565955" y="2447616"/>
                    <a:pt x="658618" y="2326002"/>
                    <a:pt x="660400" y="214612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144534"/>
                  </a:lnTo>
                  <a:cubicBezTo>
                    <a:pt x="1782" y="2326721"/>
                    <a:pt x="93019" y="2448336"/>
                    <a:pt x="220252" y="2493312"/>
                  </a:cubicBezTo>
                  <a:close/>
                </a:path>
              </a:pathLst>
            </a:custGeom>
            <a:gradFill rotWithShape="1">
              <a:gsLst>
                <a:gs pos="0">
                  <a:srgbClr val="57D6EA">
                    <a:alpha val="80000"/>
                  </a:srgbClr>
                </a:gs>
                <a:gs pos="100000">
                  <a:srgbClr val="57ACEA">
                    <a:alpha val="8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2423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359831" y="0"/>
            <a:ext cx="4512356" cy="6359464"/>
            <a:chOff x="0" y="0"/>
            <a:chExt cx="660400" cy="930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30731"/>
            </a:xfrm>
            <a:custGeom>
              <a:avLst/>
              <a:gdLst/>
              <a:ahLst/>
              <a:cxnLst/>
              <a:rect l="l" t="t" r="r" b="b"/>
              <a:pathLst>
                <a:path w="660400" h="930731">
                  <a:moveTo>
                    <a:pt x="220252" y="911662"/>
                  </a:moveTo>
                  <a:cubicBezTo>
                    <a:pt x="254109" y="923176"/>
                    <a:pt x="292600" y="930731"/>
                    <a:pt x="330378" y="930731"/>
                  </a:cubicBezTo>
                  <a:cubicBezTo>
                    <a:pt x="368157" y="930731"/>
                    <a:pt x="404509" y="924254"/>
                    <a:pt x="438009" y="912740"/>
                  </a:cubicBezTo>
                  <a:cubicBezTo>
                    <a:pt x="438723" y="912381"/>
                    <a:pt x="439435" y="912381"/>
                    <a:pt x="440148" y="912021"/>
                  </a:cubicBezTo>
                  <a:cubicBezTo>
                    <a:pt x="565955" y="865966"/>
                    <a:pt x="658618" y="744352"/>
                    <a:pt x="660400" y="59961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99165"/>
                  </a:lnTo>
                  <a:cubicBezTo>
                    <a:pt x="1782" y="745071"/>
                    <a:pt x="93019" y="866686"/>
                    <a:pt x="220252" y="911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57ACEA">
                    <a:alpha val="80000"/>
                  </a:srgbClr>
                </a:gs>
                <a:gs pos="100000">
                  <a:srgbClr val="57D6EA">
                    <a:alpha val="8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0400" cy="841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1079209" y="5737364"/>
            <a:ext cx="835819" cy="4549636"/>
            <a:chOff x="0" y="0"/>
            <a:chExt cx="660400" cy="35947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594774"/>
            </a:xfrm>
            <a:custGeom>
              <a:avLst/>
              <a:gdLst/>
              <a:ahLst/>
              <a:cxnLst/>
              <a:rect l="l" t="t" r="r" b="b"/>
              <a:pathLst>
                <a:path w="660400" h="3594774">
                  <a:moveTo>
                    <a:pt x="220252" y="3575705"/>
                  </a:moveTo>
                  <a:cubicBezTo>
                    <a:pt x="254109" y="3587219"/>
                    <a:pt x="292600" y="3594774"/>
                    <a:pt x="330378" y="3594774"/>
                  </a:cubicBezTo>
                  <a:cubicBezTo>
                    <a:pt x="368157" y="3594774"/>
                    <a:pt x="404509" y="3588297"/>
                    <a:pt x="438009" y="3576784"/>
                  </a:cubicBezTo>
                  <a:cubicBezTo>
                    <a:pt x="438723" y="3576424"/>
                    <a:pt x="439435" y="3576424"/>
                    <a:pt x="440148" y="3576065"/>
                  </a:cubicBezTo>
                  <a:cubicBezTo>
                    <a:pt x="565955" y="3530009"/>
                    <a:pt x="658618" y="3408395"/>
                    <a:pt x="660400" y="320447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3202099"/>
                  </a:lnTo>
                  <a:cubicBezTo>
                    <a:pt x="1782" y="3409114"/>
                    <a:pt x="93019" y="3530729"/>
                    <a:pt x="220252" y="3575705"/>
                  </a:cubicBezTo>
                  <a:close/>
                </a:path>
              </a:pathLst>
            </a:custGeom>
            <a:gradFill rotWithShape="1">
              <a:gsLst>
                <a:gs pos="0">
                  <a:srgbClr val="57D6EA">
                    <a:alpha val="80000"/>
                  </a:srgbClr>
                </a:gs>
                <a:gs pos="100000">
                  <a:srgbClr val="57ACEA">
                    <a:alpha val="8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60400" cy="3505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97241" y="6619016"/>
            <a:ext cx="559144" cy="559144"/>
          </a:xfrm>
          <a:custGeom>
            <a:avLst/>
            <a:gdLst/>
            <a:ahLst/>
            <a:cxnLst/>
            <a:rect l="l" t="t" r="r" b="b"/>
            <a:pathLst>
              <a:path w="559144" h="559144">
                <a:moveTo>
                  <a:pt x="0" y="0"/>
                </a:moveTo>
                <a:lnTo>
                  <a:pt x="559144" y="0"/>
                </a:lnTo>
                <a:lnTo>
                  <a:pt x="559144" y="559144"/>
                </a:lnTo>
                <a:lnTo>
                  <a:pt x="0" y="559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497241" y="8156404"/>
            <a:ext cx="559144" cy="559144"/>
          </a:xfrm>
          <a:custGeom>
            <a:avLst/>
            <a:gdLst/>
            <a:ahLst/>
            <a:cxnLst/>
            <a:rect l="l" t="t" r="r" b="b"/>
            <a:pathLst>
              <a:path w="559144" h="559144">
                <a:moveTo>
                  <a:pt x="0" y="0"/>
                </a:moveTo>
                <a:lnTo>
                  <a:pt x="559144" y="0"/>
                </a:lnTo>
                <a:lnTo>
                  <a:pt x="559144" y="559144"/>
                </a:lnTo>
                <a:lnTo>
                  <a:pt x="0" y="559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506766" y="7387710"/>
            <a:ext cx="559144" cy="559144"/>
          </a:xfrm>
          <a:custGeom>
            <a:avLst/>
            <a:gdLst/>
            <a:ahLst/>
            <a:cxnLst/>
            <a:rect l="l" t="t" r="r" b="b"/>
            <a:pathLst>
              <a:path w="559144" h="559144">
                <a:moveTo>
                  <a:pt x="0" y="0"/>
                </a:moveTo>
                <a:lnTo>
                  <a:pt x="559144" y="0"/>
                </a:lnTo>
                <a:lnTo>
                  <a:pt x="559144" y="559144"/>
                </a:lnTo>
                <a:lnTo>
                  <a:pt x="0" y="5591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13474833" y="473127"/>
            <a:ext cx="4282353" cy="920645"/>
          </a:xfrm>
          <a:custGeom>
            <a:avLst/>
            <a:gdLst/>
            <a:ahLst/>
            <a:cxnLst/>
            <a:rect l="l" t="t" r="r" b="b"/>
            <a:pathLst>
              <a:path w="4282353" h="920645">
                <a:moveTo>
                  <a:pt x="0" y="0"/>
                </a:moveTo>
                <a:lnTo>
                  <a:pt x="4282352" y="0"/>
                </a:lnTo>
                <a:lnTo>
                  <a:pt x="4282352" y="920646"/>
                </a:lnTo>
                <a:lnTo>
                  <a:pt x="0" y="9206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2324" b="-5860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AutoShape 15"/>
          <p:cNvSpPr/>
          <p:nvPr/>
        </p:nvSpPr>
        <p:spPr>
          <a:xfrm>
            <a:off x="-1277062" y="9947765"/>
            <a:ext cx="1937303" cy="0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4212792" y="2740788"/>
            <a:ext cx="2806433" cy="2806433"/>
          </a:xfrm>
          <a:custGeom>
            <a:avLst/>
            <a:gdLst/>
            <a:ahLst/>
            <a:cxnLst/>
            <a:rect l="l" t="t" r="r" b="b"/>
            <a:pathLst>
              <a:path w="2806433" h="2806433">
                <a:moveTo>
                  <a:pt x="0" y="0"/>
                </a:moveTo>
                <a:lnTo>
                  <a:pt x="2806434" y="0"/>
                </a:lnTo>
                <a:lnTo>
                  <a:pt x="2806434" y="2806433"/>
                </a:lnTo>
                <a:lnTo>
                  <a:pt x="0" y="28064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TextBox 17"/>
          <p:cNvSpPr txBox="1"/>
          <p:nvPr/>
        </p:nvSpPr>
        <p:spPr>
          <a:xfrm>
            <a:off x="1192441" y="3873495"/>
            <a:ext cx="11465536" cy="636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 b="1" spc="811">
                <a:solidFill>
                  <a:srgbClr val="F2F2F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PROYECTO FINAL DE TÍTULO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97241" y="4514845"/>
            <a:ext cx="957244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i="1" spc="2316">
                <a:solidFill>
                  <a:srgbClr val="F2F2F3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SOFTWARE RENDIBUS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50367" y="6654113"/>
            <a:ext cx="8224679" cy="51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>
                <a:solidFill>
                  <a:srgbClr val="F2F2F3"/>
                </a:solidFill>
                <a:latin typeface="Inter"/>
                <a:ea typeface="Inter"/>
                <a:cs typeface="Inter"/>
                <a:sym typeface="Inter"/>
              </a:rPr>
              <a:t>Software para digitalización del proceso de recaudación de ingresos diarios en las rutas de los viajes interurbanos de Interbus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50367" y="7546632"/>
            <a:ext cx="7339484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>
                <a:solidFill>
                  <a:srgbClr val="F2F2F3"/>
                </a:solidFill>
                <a:latin typeface="Inter"/>
                <a:ea typeface="Inter"/>
                <a:cs typeface="Inter"/>
                <a:sym typeface="Inter"/>
              </a:rPr>
              <a:t>Proyecto para Optar al Título de Ingeniero en Informática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50367" y="8315326"/>
            <a:ext cx="3262836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2000">
                <a:solidFill>
                  <a:srgbClr val="F2F2F3"/>
                </a:solidFill>
                <a:latin typeface="Inter"/>
                <a:ea typeface="Inter"/>
                <a:cs typeface="Inter"/>
                <a:sym typeface="Inter"/>
              </a:rPr>
              <a:t>Santiago, noviembre 2025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45283" y="1446991"/>
            <a:ext cx="4084301" cy="582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9"/>
              </a:lnSpc>
            </a:pPr>
            <a:r>
              <a:rPr lang="en-US" sz="2299" b="1">
                <a:solidFill>
                  <a:srgbClr val="F2F2F3"/>
                </a:solidFill>
                <a:latin typeface="Inter Bold"/>
                <a:ea typeface="Inter Bold"/>
                <a:cs typeface="Inter Bold"/>
                <a:sym typeface="Inter Bold"/>
              </a:rPr>
              <a:t>Ingeniería en Informática</a:t>
            </a:r>
          </a:p>
          <a:p>
            <a:pPr algn="ctr">
              <a:lnSpc>
                <a:spcPts val="2299"/>
              </a:lnSpc>
            </a:pPr>
            <a:r>
              <a:rPr lang="en-US" sz="2299" b="1">
                <a:solidFill>
                  <a:srgbClr val="F2F2F3"/>
                </a:solidFill>
                <a:latin typeface="Inter Bold"/>
                <a:ea typeface="Inter Bold"/>
                <a:cs typeface="Inter Bold"/>
                <a:sym typeface="Inter Bold"/>
              </a:rPr>
              <a:t>Sede Padre Alonso de Ovalle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2291" y="9801398"/>
            <a:ext cx="2433889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235">
                <a:solidFill>
                  <a:srgbClr val="F2F2F3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CAPSTONE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2331" y="0"/>
            <a:ext cx="538088" cy="2047066"/>
            <a:chOff x="0" y="0"/>
            <a:chExt cx="660400" cy="25123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2512381"/>
            </a:xfrm>
            <a:custGeom>
              <a:avLst/>
              <a:gdLst/>
              <a:ahLst/>
              <a:cxnLst/>
              <a:rect l="l" t="t" r="r" b="b"/>
              <a:pathLst>
                <a:path w="660400" h="2512381">
                  <a:moveTo>
                    <a:pt x="220252" y="2493312"/>
                  </a:moveTo>
                  <a:cubicBezTo>
                    <a:pt x="254109" y="2504826"/>
                    <a:pt x="292600" y="2512381"/>
                    <a:pt x="330378" y="2512381"/>
                  </a:cubicBezTo>
                  <a:cubicBezTo>
                    <a:pt x="368157" y="2512381"/>
                    <a:pt x="404509" y="2505904"/>
                    <a:pt x="438009" y="2494390"/>
                  </a:cubicBezTo>
                  <a:cubicBezTo>
                    <a:pt x="438723" y="2494031"/>
                    <a:pt x="439435" y="2494031"/>
                    <a:pt x="440148" y="2493671"/>
                  </a:cubicBezTo>
                  <a:cubicBezTo>
                    <a:pt x="565955" y="2447616"/>
                    <a:pt x="658618" y="2326002"/>
                    <a:pt x="660400" y="214612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144534"/>
                  </a:lnTo>
                  <a:cubicBezTo>
                    <a:pt x="1782" y="2326721"/>
                    <a:pt x="93019" y="2448336"/>
                    <a:pt x="220252" y="2493312"/>
                  </a:cubicBezTo>
                  <a:close/>
                </a:path>
              </a:pathLst>
            </a:custGeom>
            <a:gradFill rotWithShape="1">
              <a:gsLst>
                <a:gs pos="0">
                  <a:srgbClr val="57D6EA">
                    <a:alpha val="80000"/>
                  </a:srgbClr>
                </a:gs>
                <a:gs pos="100000">
                  <a:srgbClr val="57ACEA">
                    <a:alpha val="8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2423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2821270" y="-4296924"/>
            <a:ext cx="835819" cy="10097640"/>
            <a:chOff x="0" y="0"/>
            <a:chExt cx="660400" cy="7978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7978383"/>
            </a:xfrm>
            <a:custGeom>
              <a:avLst/>
              <a:gdLst/>
              <a:ahLst/>
              <a:cxnLst/>
              <a:rect l="l" t="t" r="r" b="b"/>
              <a:pathLst>
                <a:path w="660400" h="7978383">
                  <a:moveTo>
                    <a:pt x="220252" y="7959313"/>
                  </a:moveTo>
                  <a:cubicBezTo>
                    <a:pt x="254109" y="7970827"/>
                    <a:pt x="292600" y="7978383"/>
                    <a:pt x="330378" y="7978383"/>
                  </a:cubicBezTo>
                  <a:cubicBezTo>
                    <a:pt x="368157" y="7978383"/>
                    <a:pt x="404509" y="7971906"/>
                    <a:pt x="438009" y="7960392"/>
                  </a:cubicBezTo>
                  <a:cubicBezTo>
                    <a:pt x="438723" y="7960032"/>
                    <a:pt x="439435" y="7960032"/>
                    <a:pt x="440148" y="7959673"/>
                  </a:cubicBezTo>
                  <a:cubicBezTo>
                    <a:pt x="565955" y="7913618"/>
                    <a:pt x="658618" y="7792003"/>
                    <a:pt x="660400" y="749071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485154"/>
                  </a:lnTo>
                  <a:cubicBezTo>
                    <a:pt x="1782" y="7792723"/>
                    <a:pt x="93019" y="7914338"/>
                    <a:pt x="220252" y="7959313"/>
                  </a:cubicBez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0400" cy="7889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54448" y="2503408"/>
            <a:ext cx="1564714" cy="1564714"/>
          </a:xfrm>
          <a:custGeom>
            <a:avLst/>
            <a:gdLst/>
            <a:ahLst/>
            <a:cxnLst/>
            <a:rect l="l" t="t" r="r" b="b"/>
            <a:pathLst>
              <a:path w="1564714" h="1564714">
                <a:moveTo>
                  <a:pt x="0" y="0"/>
                </a:moveTo>
                <a:lnTo>
                  <a:pt x="1564714" y="0"/>
                </a:lnTo>
                <a:lnTo>
                  <a:pt x="1564714" y="1564714"/>
                </a:lnTo>
                <a:lnTo>
                  <a:pt x="0" y="1564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6809134" y="7179645"/>
            <a:ext cx="2404755" cy="1352675"/>
          </a:xfrm>
          <a:custGeom>
            <a:avLst/>
            <a:gdLst/>
            <a:ahLst/>
            <a:cxnLst/>
            <a:rect l="l" t="t" r="r" b="b"/>
            <a:pathLst>
              <a:path w="2404755" h="1352675">
                <a:moveTo>
                  <a:pt x="0" y="0"/>
                </a:moveTo>
                <a:lnTo>
                  <a:pt x="2404756" y="0"/>
                </a:lnTo>
                <a:lnTo>
                  <a:pt x="2404756" y="1352675"/>
                </a:lnTo>
                <a:lnTo>
                  <a:pt x="0" y="1352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2411771" y="7179645"/>
            <a:ext cx="1234296" cy="1234296"/>
          </a:xfrm>
          <a:custGeom>
            <a:avLst/>
            <a:gdLst/>
            <a:ahLst/>
            <a:cxnLst/>
            <a:rect l="l" t="t" r="r" b="b"/>
            <a:pathLst>
              <a:path w="1234296" h="1234296">
                <a:moveTo>
                  <a:pt x="0" y="0"/>
                </a:moveTo>
                <a:lnTo>
                  <a:pt x="1234296" y="0"/>
                </a:lnTo>
                <a:lnTo>
                  <a:pt x="1234296" y="1234296"/>
                </a:lnTo>
                <a:lnTo>
                  <a:pt x="0" y="123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1517287" y="7197888"/>
            <a:ext cx="1222603" cy="1222603"/>
          </a:xfrm>
          <a:custGeom>
            <a:avLst/>
            <a:gdLst/>
            <a:ahLst/>
            <a:cxnLst/>
            <a:rect l="l" t="t" r="r" b="b"/>
            <a:pathLst>
              <a:path w="1222603" h="1222603">
                <a:moveTo>
                  <a:pt x="0" y="0"/>
                </a:moveTo>
                <a:lnTo>
                  <a:pt x="1222603" y="0"/>
                </a:lnTo>
                <a:lnTo>
                  <a:pt x="1222603" y="1222603"/>
                </a:lnTo>
                <a:lnTo>
                  <a:pt x="0" y="12226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3047685" y="7069680"/>
            <a:ext cx="1572605" cy="1572605"/>
          </a:xfrm>
          <a:custGeom>
            <a:avLst/>
            <a:gdLst/>
            <a:ahLst/>
            <a:cxnLst/>
            <a:rect l="l" t="t" r="r" b="b"/>
            <a:pathLst>
              <a:path w="1572605" h="1572605">
                <a:moveTo>
                  <a:pt x="0" y="0"/>
                </a:moveTo>
                <a:lnTo>
                  <a:pt x="1572606" y="0"/>
                </a:lnTo>
                <a:lnTo>
                  <a:pt x="1572606" y="1572605"/>
                </a:lnTo>
                <a:lnTo>
                  <a:pt x="0" y="15726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5413829" y="2548302"/>
            <a:ext cx="1569523" cy="1569523"/>
          </a:xfrm>
          <a:custGeom>
            <a:avLst/>
            <a:gdLst/>
            <a:ahLst/>
            <a:cxnLst/>
            <a:rect l="l" t="t" r="r" b="b"/>
            <a:pathLst>
              <a:path w="1569523" h="1569523">
                <a:moveTo>
                  <a:pt x="0" y="0"/>
                </a:moveTo>
                <a:lnTo>
                  <a:pt x="1569523" y="0"/>
                </a:lnTo>
                <a:lnTo>
                  <a:pt x="1569523" y="1569523"/>
                </a:lnTo>
                <a:lnTo>
                  <a:pt x="0" y="15695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10236106" y="2565922"/>
            <a:ext cx="1502200" cy="1502200"/>
          </a:xfrm>
          <a:custGeom>
            <a:avLst/>
            <a:gdLst/>
            <a:ahLst/>
            <a:cxnLst/>
            <a:rect l="l" t="t" r="r" b="b"/>
            <a:pathLst>
              <a:path w="1502200" h="1502200">
                <a:moveTo>
                  <a:pt x="0" y="0"/>
                </a:moveTo>
                <a:lnTo>
                  <a:pt x="1502200" y="0"/>
                </a:lnTo>
                <a:lnTo>
                  <a:pt x="1502200" y="1502200"/>
                </a:lnTo>
                <a:lnTo>
                  <a:pt x="0" y="150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11116341" y="4355950"/>
            <a:ext cx="1489388" cy="1489388"/>
          </a:xfrm>
          <a:custGeom>
            <a:avLst/>
            <a:gdLst/>
            <a:ahLst/>
            <a:cxnLst/>
            <a:rect l="l" t="t" r="r" b="b"/>
            <a:pathLst>
              <a:path w="1489388" h="1489388">
                <a:moveTo>
                  <a:pt x="0" y="0"/>
                </a:moveTo>
                <a:lnTo>
                  <a:pt x="1489388" y="0"/>
                </a:lnTo>
                <a:lnTo>
                  <a:pt x="1489388" y="1489388"/>
                </a:lnTo>
                <a:lnTo>
                  <a:pt x="0" y="14893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1941163" y="2578734"/>
            <a:ext cx="1539091" cy="1539091"/>
          </a:xfrm>
          <a:custGeom>
            <a:avLst/>
            <a:gdLst/>
            <a:ahLst/>
            <a:cxnLst/>
            <a:rect l="l" t="t" r="r" b="b"/>
            <a:pathLst>
              <a:path w="1539091" h="1539091">
                <a:moveTo>
                  <a:pt x="0" y="0"/>
                </a:moveTo>
                <a:lnTo>
                  <a:pt x="1539091" y="0"/>
                </a:lnTo>
                <a:lnTo>
                  <a:pt x="1539091" y="1539091"/>
                </a:lnTo>
                <a:lnTo>
                  <a:pt x="0" y="15390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3422926" y="2503408"/>
            <a:ext cx="1564714" cy="1564714"/>
          </a:xfrm>
          <a:custGeom>
            <a:avLst/>
            <a:gdLst/>
            <a:ahLst/>
            <a:cxnLst/>
            <a:rect l="l" t="t" r="r" b="b"/>
            <a:pathLst>
              <a:path w="1564714" h="1564714">
                <a:moveTo>
                  <a:pt x="0" y="0"/>
                </a:moveTo>
                <a:lnTo>
                  <a:pt x="1564714" y="0"/>
                </a:lnTo>
                <a:lnTo>
                  <a:pt x="1564714" y="1564714"/>
                </a:lnTo>
                <a:lnTo>
                  <a:pt x="0" y="15647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6828024" y="2595678"/>
            <a:ext cx="1472444" cy="1472444"/>
          </a:xfrm>
          <a:custGeom>
            <a:avLst/>
            <a:gdLst/>
            <a:ahLst/>
            <a:cxnLst/>
            <a:rect l="l" t="t" r="r" b="b"/>
            <a:pathLst>
              <a:path w="1472444" h="1472444">
                <a:moveTo>
                  <a:pt x="0" y="0"/>
                </a:moveTo>
                <a:lnTo>
                  <a:pt x="1472444" y="0"/>
                </a:lnTo>
                <a:lnTo>
                  <a:pt x="1472444" y="1472444"/>
                </a:lnTo>
                <a:lnTo>
                  <a:pt x="0" y="14724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14845916" y="7132852"/>
            <a:ext cx="1352675" cy="1352675"/>
          </a:xfrm>
          <a:custGeom>
            <a:avLst/>
            <a:gdLst/>
            <a:ahLst/>
            <a:cxnLst/>
            <a:rect l="l" t="t" r="r" b="b"/>
            <a:pathLst>
              <a:path w="1352675" h="1352675">
                <a:moveTo>
                  <a:pt x="0" y="0"/>
                </a:moveTo>
                <a:lnTo>
                  <a:pt x="1352675" y="0"/>
                </a:lnTo>
                <a:lnTo>
                  <a:pt x="1352675" y="1352674"/>
                </a:lnTo>
                <a:lnTo>
                  <a:pt x="0" y="13526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13042067" y="8485526"/>
            <a:ext cx="1695424" cy="1695424"/>
          </a:xfrm>
          <a:custGeom>
            <a:avLst/>
            <a:gdLst/>
            <a:ahLst/>
            <a:cxnLst/>
            <a:rect l="l" t="t" r="r" b="b"/>
            <a:pathLst>
              <a:path w="1695424" h="1695424">
                <a:moveTo>
                  <a:pt x="0" y="0"/>
                </a:moveTo>
                <a:lnTo>
                  <a:pt x="1695425" y="0"/>
                </a:lnTo>
                <a:lnTo>
                  <a:pt x="1695425" y="1695425"/>
                </a:lnTo>
                <a:lnTo>
                  <a:pt x="0" y="16954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1201193" y="4577978"/>
            <a:ext cx="1817969" cy="1045332"/>
          </a:xfrm>
          <a:custGeom>
            <a:avLst/>
            <a:gdLst/>
            <a:ahLst/>
            <a:cxnLst/>
            <a:rect l="l" t="t" r="r" b="b"/>
            <a:pathLst>
              <a:path w="1817969" h="1045332">
                <a:moveTo>
                  <a:pt x="0" y="0"/>
                </a:moveTo>
                <a:lnTo>
                  <a:pt x="1817969" y="0"/>
                </a:lnTo>
                <a:lnTo>
                  <a:pt x="1817969" y="1045332"/>
                </a:lnTo>
                <a:lnTo>
                  <a:pt x="0" y="104533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3646067" y="4577978"/>
            <a:ext cx="1817969" cy="1045332"/>
          </a:xfrm>
          <a:custGeom>
            <a:avLst/>
            <a:gdLst/>
            <a:ahLst/>
            <a:cxnLst/>
            <a:rect l="l" t="t" r="r" b="b"/>
            <a:pathLst>
              <a:path w="1817969" h="1045332">
                <a:moveTo>
                  <a:pt x="0" y="0"/>
                </a:moveTo>
                <a:lnTo>
                  <a:pt x="1817969" y="0"/>
                </a:lnTo>
                <a:lnTo>
                  <a:pt x="1817969" y="1045332"/>
                </a:lnTo>
                <a:lnTo>
                  <a:pt x="0" y="104533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r="-480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TextBox 23"/>
          <p:cNvSpPr txBox="1"/>
          <p:nvPr/>
        </p:nvSpPr>
        <p:spPr>
          <a:xfrm>
            <a:off x="9621518" y="555046"/>
            <a:ext cx="7757235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TECNOLOGIAS UTILIZADAS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5513" y="9706780"/>
            <a:ext cx="1237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F1137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14315" y="1816734"/>
            <a:ext cx="2133600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BACKEND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94235" y="1816734"/>
            <a:ext cx="21336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FRONTEND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74232" y="1816734"/>
            <a:ext cx="314816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SERVICIO  DE IA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13259" y="6493038"/>
            <a:ext cx="2934941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PROTOTIPADO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59392" y="6493038"/>
            <a:ext cx="3537808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COLABORATIVAS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139974" y="6493038"/>
            <a:ext cx="174307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API REST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070506" y="1816734"/>
            <a:ext cx="3302094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BASE DE DATOS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6849406" y="-6463398"/>
            <a:ext cx="835819" cy="14534630"/>
            <a:chOff x="0" y="0"/>
            <a:chExt cx="660400" cy="114841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1484152"/>
            </a:xfrm>
            <a:custGeom>
              <a:avLst/>
              <a:gdLst/>
              <a:ahLst/>
              <a:cxnLst/>
              <a:rect l="l" t="t" r="r" b="b"/>
              <a:pathLst>
                <a:path w="660400" h="11484152">
                  <a:moveTo>
                    <a:pt x="220252" y="11465083"/>
                  </a:moveTo>
                  <a:cubicBezTo>
                    <a:pt x="254109" y="11476597"/>
                    <a:pt x="292600" y="11484152"/>
                    <a:pt x="330378" y="11484152"/>
                  </a:cubicBezTo>
                  <a:cubicBezTo>
                    <a:pt x="368157" y="11484152"/>
                    <a:pt x="404509" y="11477675"/>
                    <a:pt x="438009" y="11466161"/>
                  </a:cubicBezTo>
                  <a:cubicBezTo>
                    <a:pt x="438723" y="11465802"/>
                    <a:pt x="439435" y="11465802"/>
                    <a:pt x="440148" y="11465442"/>
                  </a:cubicBezTo>
                  <a:cubicBezTo>
                    <a:pt x="565955" y="11419387"/>
                    <a:pt x="658618" y="11297773"/>
                    <a:pt x="660400" y="1091861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910506"/>
                  </a:lnTo>
                  <a:cubicBezTo>
                    <a:pt x="1782" y="11298492"/>
                    <a:pt x="93019" y="11420107"/>
                    <a:pt x="220252" y="11465083"/>
                  </a:cubicBez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11395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636844" y="2128055"/>
            <a:ext cx="13014313" cy="732055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0820" y="607067"/>
            <a:ext cx="14534227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DEMOSTRACION DE RESULTADOS DEL PROYECTO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3455623" y="-3069616"/>
            <a:ext cx="835819" cy="7747065"/>
            <a:chOff x="0" y="0"/>
            <a:chExt cx="660400" cy="6121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6121138"/>
            </a:xfrm>
            <a:custGeom>
              <a:avLst/>
              <a:gdLst/>
              <a:ahLst/>
              <a:cxnLst/>
              <a:rect l="l" t="t" r="r" b="b"/>
              <a:pathLst>
                <a:path w="660400" h="6121138">
                  <a:moveTo>
                    <a:pt x="220252" y="6102069"/>
                  </a:moveTo>
                  <a:cubicBezTo>
                    <a:pt x="254109" y="6113583"/>
                    <a:pt x="292600" y="6121138"/>
                    <a:pt x="330378" y="6121138"/>
                  </a:cubicBezTo>
                  <a:cubicBezTo>
                    <a:pt x="368157" y="6121138"/>
                    <a:pt x="404509" y="6114661"/>
                    <a:pt x="438009" y="6103147"/>
                  </a:cubicBezTo>
                  <a:cubicBezTo>
                    <a:pt x="438723" y="6102788"/>
                    <a:pt x="439435" y="6102788"/>
                    <a:pt x="440148" y="6102428"/>
                  </a:cubicBezTo>
                  <a:cubicBezTo>
                    <a:pt x="565955" y="6056373"/>
                    <a:pt x="658618" y="5934759"/>
                    <a:pt x="660400" y="567472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70511"/>
                  </a:lnTo>
                  <a:cubicBezTo>
                    <a:pt x="1782" y="5935478"/>
                    <a:pt x="93019" y="6057093"/>
                    <a:pt x="220252" y="6102069"/>
                  </a:cubicBezTo>
                  <a:close/>
                </a:path>
              </a:pathLst>
            </a:custGeom>
            <a:gradFill rotWithShape="1">
              <a:gsLst>
                <a:gs pos="0">
                  <a:srgbClr val="57D6EA">
                    <a:alpha val="80000"/>
                  </a:srgbClr>
                </a:gs>
                <a:gs pos="100000">
                  <a:srgbClr val="57ACEA">
                    <a:alpha val="8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6032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87090" y="8702085"/>
            <a:ext cx="1344420" cy="1344420"/>
          </a:xfrm>
          <a:custGeom>
            <a:avLst/>
            <a:gdLst/>
            <a:ahLst/>
            <a:cxnLst/>
            <a:rect l="l" t="t" r="r" b="b"/>
            <a:pathLst>
              <a:path w="1344420" h="1344420">
                <a:moveTo>
                  <a:pt x="0" y="0"/>
                </a:moveTo>
                <a:lnTo>
                  <a:pt x="1344420" y="0"/>
                </a:lnTo>
                <a:lnTo>
                  <a:pt x="1344420" y="1344420"/>
                </a:lnTo>
                <a:lnTo>
                  <a:pt x="0" y="1344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1888033" y="1830317"/>
            <a:ext cx="14511934" cy="6871768"/>
            <a:chOff x="0" y="0"/>
            <a:chExt cx="3822073" cy="18098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22073" cy="1809848"/>
            </a:xfrm>
            <a:custGeom>
              <a:avLst/>
              <a:gdLst/>
              <a:ahLst/>
              <a:cxnLst/>
              <a:rect l="l" t="t" r="r" b="b"/>
              <a:pathLst>
                <a:path w="3822073" h="1809848">
                  <a:moveTo>
                    <a:pt x="13337" y="0"/>
                  </a:moveTo>
                  <a:lnTo>
                    <a:pt x="3808736" y="0"/>
                  </a:lnTo>
                  <a:cubicBezTo>
                    <a:pt x="3812274" y="0"/>
                    <a:pt x="3815666" y="1405"/>
                    <a:pt x="3818167" y="3906"/>
                  </a:cubicBezTo>
                  <a:cubicBezTo>
                    <a:pt x="3820668" y="6408"/>
                    <a:pt x="3822073" y="9800"/>
                    <a:pt x="3822073" y="13337"/>
                  </a:cubicBezTo>
                  <a:lnTo>
                    <a:pt x="3822073" y="1796511"/>
                  </a:lnTo>
                  <a:cubicBezTo>
                    <a:pt x="3822073" y="1800048"/>
                    <a:pt x="3820668" y="1803441"/>
                    <a:pt x="3818167" y="1805942"/>
                  </a:cubicBezTo>
                  <a:cubicBezTo>
                    <a:pt x="3815666" y="1808443"/>
                    <a:pt x="3812274" y="1809848"/>
                    <a:pt x="3808736" y="1809848"/>
                  </a:cubicBezTo>
                  <a:lnTo>
                    <a:pt x="13337" y="1809848"/>
                  </a:lnTo>
                  <a:cubicBezTo>
                    <a:pt x="9800" y="1809848"/>
                    <a:pt x="6408" y="1808443"/>
                    <a:pt x="3906" y="1805942"/>
                  </a:cubicBezTo>
                  <a:cubicBezTo>
                    <a:pt x="1405" y="1803441"/>
                    <a:pt x="0" y="1800048"/>
                    <a:pt x="0" y="1796511"/>
                  </a:cubicBezTo>
                  <a:lnTo>
                    <a:pt x="0" y="13337"/>
                  </a:lnTo>
                  <a:cubicBezTo>
                    <a:pt x="0" y="9800"/>
                    <a:pt x="1405" y="6408"/>
                    <a:pt x="3906" y="3906"/>
                  </a:cubicBezTo>
                  <a:cubicBezTo>
                    <a:pt x="6408" y="1405"/>
                    <a:pt x="9800" y="0"/>
                    <a:pt x="13337" y="0"/>
                  </a:cubicBezTo>
                  <a:close/>
                </a:path>
              </a:pathLst>
            </a:custGeom>
            <a:solidFill>
              <a:srgbClr val="14213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822073" cy="1847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48667" y="2203754"/>
            <a:ext cx="13590666" cy="5803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2" lvl="1" indent="-356236" algn="just">
              <a:lnSpc>
                <a:spcPts val="4620"/>
              </a:lnSpc>
              <a:buFont typeface="Arial"/>
              <a:buChar char="•"/>
            </a:pPr>
            <a:r>
              <a:rPr lang="en-US" sz="33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El principio se descartó generar un dashboard  de métricas devenidas de los reportes de planillas pero finalmente se hizo.</a:t>
            </a:r>
          </a:p>
          <a:p>
            <a:pPr marL="712472" lvl="1" indent="-356236" algn="just">
              <a:lnSpc>
                <a:spcPts val="4620"/>
              </a:lnSpc>
              <a:buFont typeface="Arial"/>
              <a:buChar char="•"/>
            </a:pPr>
            <a:r>
              <a:rPr lang="en-US" sz="33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El PMV en consecuencia no fue tal.</a:t>
            </a:r>
          </a:p>
          <a:p>
            <a:pPr marL="712472" lvl="1" indent="-356236" algn="just">
              <a:lnSpc>
                <a:spcPts val="4620"/>
              </a:lnSpc>
              <a:buFont typeface="Arial"/>
              <a:buChar char="•"/>
            </a:pPr>
            <a:r>
              <a:rPr lang="en-US" sz="33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Esto hizo que la metodología implementada evolucionara ya que, para implementarla, el levantamiento de requerimientos debe ser más que preciso.</a:t>
            </a:r>
          </a:p>
          <a:p>
            <a:pPr marL="712472" lvl="1" indent="-356236" algn="just">
              <a:lnSpc>
                <a:spcPts val="4620"/>
              </a:lnSpc>
              <a:buFont typeface="Arial"/>
              <a:buChar char="•"/>
            </a:pPr>
            <a:r>
              <a:rPr lang="en-US" sz="33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Los obstaculos que se presentaron pudieron ser abordados, aunque esto genero retrasos.</a:t>
            </a:r>
          </a:p>
          <a:p>
            <a:pPr marL="712472" lvl="1" indent="-356236" algn="just">
              <a:lnSpc>
                <a:spcPts val="4620"/>
              </a:lnSpc>
              <a:buFont typeface="Arial"/>
              <a:buChar char="•"/>
            </a:pPr>
            <a:r>
              <a:rPr lang="en-US" sz="33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 comunicación del equipo de desarrollo fue fundamental.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076" y="607067"/>
            <a:ext cx="7418914" cy="46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RESULTADOS OBTENIDOS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9716" y="9706780"/>
            <a:ext cx="1237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F1137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3878524" y="-3492517"/>
            <a:ext cx="835819" cy="8592868"/>
            <a:chOff x="0" y="0"/>
            <a:chExt cx="660400" cy="6789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6789427"/>
            </a:xfrm>
            <a:custGeom>
              <a:avLst/>
              <a:gdLst/>
              <a:ahLst/>
              <a:cxnLst/>
              <a:rect l="l" t="t" r="r" b="b"/>
              <a:pathLst>
                <a:path w="660400" h="6789427">
                  <a:moveTo>
                    <a:pt x="220252" y="6770357"/>
                  </a:moveTo>
                  <a:cubicBezTo>
                    <a:pt x="254109" y="6781871"/>
                    <a:pt x="292600" y="6789427"/>
                    <a:pt x="330378" y="6789427"/>
                  </a:cubicBezTo>
                  <a:cubicBezTo>
                    <a:pt x="368157" y="6789427"/>
                    <a:pt x="404509" y="6782950"/>
                    <a:pt x="438009" y="6771436"/>
                  </a:cubicBezTo>
                  <a:cubicBezTo>
                    <a:pt x="438723" y="6771076"/>
                    <a:pt x="439435" y="6771076"/>
                    <a:pt x="440148" y="6770717"/>
                  </a:cubicBezTo>
                  <a:cubicBezTo>
                    <a:pt x="565955" y="6724662"/>
                    <a:pt x="658618" y="6603047"/>
                    <a:pt x="660400" y="632816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6323470"/>
                  </a:lnTo>
                  <a:cubicBezTo>
                    <a:pt x="1782" y="6603766"/>
                    <a:pt x="93019" y="6725382"/>
                    <a:pt x="220252" y="6770357"/>
                  </a:cubicBezTo>
                  <a:close/>
                </a:path>
              </a:pathLst>
            </a:custGeom>
            <a:gradFill rotWithShape="1">
              <a:gsLst>
                <a:gs pos="0">
                  <a:srgbClr val="57D6EA">
                    <a:alpha val="80000"/>
                  </a:srgbClr>
                </a:gs>
                <a:gs pos="100000">
                  <a:srgbClr val="57ACEA">
                    <a:alpha val="8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6700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23524" y="1739877"/>
            <a:ext cx="14511934" cy="6626366"/>
            <a:chOff x="0" y="0"/>
            <a:chExt cx="3822073" cy="17452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22073" cy="1745216"/>
            </a:xfrm>
            <a:custGeom>
              <a:avLst/>
              <a:gdLst/>
              <a:ahLst/>
              <a:cxnLst/>
              <a:rect l="l" t="t" r="r" b="b"/>
              <a:pathLst>
                <a:path w="3822073" h="1745216">
                  <a:moveTo>
                    <a:pt x="13337" y="0"/>
                  </a:moveTo>
                  <a:lnTo>
                    <a:pt x="3808736" y="0"/>
                  </a:lnTo>
                  <a:cubicBezTo>
                    <a:pt x="3812274" y="0"/>
                    <a:pt x="3815666" y="1405"/>
                    <a:pt x="3818167" y="3906"/>
                  </a:cubicBezTo>
                  <a:cubicBezTo>
                    <a:pt x="3820668" y="6408"/>
                    <a:pt x="3822073" y="9800"/>
                    <a:pt x="3822073" y="13337"/>
                  </a:cubicBezTo>
                  <a:lnTo>
                    <a:pt x="3822073" y="1731878"/>
                  </a:lnTo>
                  <a:cubicBezTo>
                    <a:pt x="3822073" y="1735416"/>
                    <a:pt x="3820668" y="1738808"/>
                    <a:pt x="3818167" y="1741309"/>
                  </a:cubicBezTo>
                  <a:cubicBezTo>
                    <a:pt x="3815666" y="1743810"/>
                    <a:pt x="3812274" y="1745216"/>
                    <a:pt x="3808736" y="1745216"/>
                  </a:cubicBezTo>
                  <a:lnTo>
                    <a:pt x="13337" y="1745216"/>
                  </a:lnTo>
                  <a:cubicBezTo>
                    <a:pt x="9800" y="1745216"/>
                    <a:pt x="6408" y="1743810"/>
                    <a:pt x="3906" y="1741309"/>
                  </a:cubicBezTo>
                  <a:cubicBezTo>
                    <a:pt x="1405" y="1738808"/>
                    <a:pt x="0" y="1735416"/>
                    <a:pt x="0" y="1731878"/>
                  </a:cubicBezTo>
                  <a:lnTo>
                    <a:pt x="0" y="13337"/>
                  </a:lnTo>
                  <a:cubicBezTo>
                    <a:pt x="0" y="9800"/>
                    <a:pt x="1405" y="6408"/>
                    <a:pt x="3906" y="3906"/>
                  </a:cubicBezTo>
                  <a:cubicBezTo>
                    <a:pt x="6408" y="1405"/>
                    <a:pt x="9800" y="0"/>
                    <a:pt x="13337" y="0"/>
                  </a:cubicBezTo>
                  <a:close/>
                </a:path>
              </a:pathLst>
            </a:custGeom>
            <a:solidFill>
              <a:srgbClr val="F2F2F3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822073" cy="1783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29009" y="8461043"/>
            <a:ext cx="1594514" cy="1594514"/>
          </a:xfrm>
          <a:custGeom>
            <a:avLst/>
            <a:gdLst/>
            <a:ahLst/>
            <a:cxnLst/>
            <a:rect l="l" t="t" r="r" b="b"/>
            <a:pathLst>
              <a:path w="1594514" h="1594514">
                <a:moveTo>
                  <a:pt x="0" y="0"/>
                </a:moveTo>
                <a:lnTo>
                  <a:pt x="1594515" y="0"/>
                </a:lnTo>
                <a:lnTo>
                  <a:pt x="1594515" y="1594514"/>
                </a:lnTo>
                <a:lnTo>
                  <a:pt x="0" y="1594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6283770" y="8366242"/>
            <a:ext cx="1594514" cy="1594514"/>
          </a:xfrm>
          <a:custGeom>
            <a:avLst/>
            <a:gdLst/>
            <a:ahLst/>
            <a:cxnLst/>
            <a:rect l="l" t="t" r="r" b="b"/>
            <a:pathLst>
              <a:path w="1594514" h="1594514">
                <a:moveTo>
                  <a:pt x="0" y="0"/>
                </a:moveTo>
                <a:lnTo>
                  <a:pt x="1594514" y="0"/>
                </a:lnTo>
                <a:lnTo>
                  <a:pt x="1594514" y="1594515"/>
                </a:lnTo>
                <a:lnTo>
                  <a:pt x="0" y="1594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64076" y="607067"/>
            <a:ext cx="8349297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OBSTACULOS PRESENTADOS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35458" y="197112"/>
            <a:ext cx="1647684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48667" y="2244772"/>
            <a:ext cx="13590666" cy="554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 discución sobre el diseño del producto y su alcance tomó tiempo para alcanzar un PMV.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Cumplimiento con la carta gantt.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Tiempo de aprendizaje en el uso del servicio de Azure.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Diseño óptimizado de la planilla.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Reentrenamiento.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Procesamiento de datos extraidos desde la API a la aplicación.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Rediseño en la base de datos.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726091" y="-2360233"/>
            <a:ext cx="835819" cy="10097640"/>
            <a:chOff x="0" y="0"/>
            <a:chExt cx="660400" cy="79783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7978383"/>
            </a:xfrm>
            <a:custGeom>
              <a:avLst/>
              <a:gdLst/>
              <a:ahLst/>
              <a:cxnLst/>
              <a:rect l="l" t="t" r="r" b="b"/>
              <a:pathLst>
                <a:path w="660400" h="7978383">
                  <a:moveTo>
                    <a:pt x="220252" y="7959313"/>
                  </a:moveTo>
                  <a:cubicBezTo>
                    <a:pt x="254109" y="7970827"/>
                    <a:pt x="292600" y="7978383"/>
                    <a:pt x="330378" y="7978383"/>
                  </a:cubicBezTo>
                  <a:cubicBezTo>
                    <a:pt x="368157" y="7978383"/>
                    <a:pt x="404509" y="7971906"/>
                    <a:pt x="438009" y="7960392"/>
                  </a:cubicBezTo>
                  <a:cubicBezTo>
                    <a:pt x="438723" y="7960032"/>
                    <a:pt x="439435" y="7960032"/>
                    <a:pt x="440148" y="7959673"/>
                  </a:cubicBezTo>
                  <a:cubicBezTo>
                    <a:pt x="565955" y="7913618"/>
                    <a:pt x="658618" y="7792003"/>
                    <a:pt x="660400" y="7490713"/>
                  </a:cubicBezTo>
                  <a:lnTo>
                    <a:pt x="660400" y="330200"/>
                  </a:lnTo>
                  <a:cubicBezTo>
                    <a:pt x="660400" y="147836"/>
                    <a:pt x="512564" y="0"/>
                    <a:pt x="330200" y="0"/>
                  </a:cubicBezTo>
                  <a:lnTo>
                    <a:pt x="330200" y="0"/>
                  </a:lnTo>
                  <a:cubicBezTo>
                    <a:pt x="147836" y="0"/>
                    <a:pt x="0" y="147836"/>
                    <a:pt x="0" y="330200"/>
                  </a:cubicBezTo>
                  <a:lnTo>
                    <a:pt x="0" y="7485154"/>
                  </a:lnTo>
                  <a:cubicBezTo>
                    <a:pt x="1782" y="7792723"/>
                    <a:pt x="93019" y="7914338"/>
                    <a:pt x="220252" y="7959313"/>
                  </a:cubicBezTo>
                  <a:lnTo>
                    <a:pt x="220252" y="7959313"/>
                  </a:ln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7889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668932" y="3699307"/>
            <a:ext cx="4950135" cy="4114800"/>
          </a:xfrm>
          <a:custGeom>
            <a:avLst/>
            <a:gdLst/>
            <a:ahLst/>
            <a:cxnLst/>
            <a:rect l="l" t="t" r="r" b="b"/>
            <a:pathLst>
              <a:path w="4950135" h="4114800">
                <a:moveTo>
                  <a:pt x="0" y="0"/>
                </a:moveTo>
                <a:lnTo>
                  <a:pt x="4950136" y="0"/>
                </a:lnTo>
                <a:lnTo>
                  <a:pt x="4950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4895344" y="2491737"/>
            <a:ext cx="8592056" cy="460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PREGUNTAS DE LA COMISION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006" y="-118277"/>
            <a:ext cx="835819" cy="3484358"/>
            <a:chOff x="0" y="0"/>
            <a:chExt cx="660400" cy="27530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2753073"/>
            </a:xfrm>
            <a:custGeom>
              <a:avLst/>
              <a:gdLst/>
              <a:ahLst/>
              <a:cxnLst/>
              <a:rect l="l" t="t" r="r" b="b"/>
              <a:pathLst>
                <a:path w="660400" h="2753073">
                  <a:moveTo>
                    <a:pt x="220252" y="2734004"/>
                  </a:moveTo>
                  <a:cubicBezTo>
                    <a:pt x="254109" y="2745518"/>
                    <a:pt x="292600" y="2753073"/>
                    <a:pt x="330378" y="2753073"/>
                  </a:cubicBezTo>
                  <a:cubicBezTo>
                    <a:pt x="368157" y="2753073"/>
                    <a:pt x="404509" y="2746596"/>
                    <a:pt x="438009" y="2735082"/>
                  </a:cubicBezTo>
                  <a:cubicBezTo>
                    <a:pt x="438723" y="2734723"/>
                    <a:pt x="439435" y="2734723"/>
                    <a:pt x="440148" y="2734364"/>
                  </a:cubicBezTo>
                  <a:cubicBezTo>
                    <a:pt x="565955" y="2688308"/>
                    <a:pt x="658618" y="2566694"/>
                    <a:pt x="660400" y="238147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379705"/>
                  </a:lnTo>
                  <a:cubicBezTo>
                    <a:pt x="1782" y="2567413"/>
                    <a:pt x="93019" y="2689029"/>
                    <a:pt x="220252" y="2734004"/>
                  </a:cubicBezTo>
                  <a:close/>
                </a:path>
              </a:pathLst>
            </a:custGeom>
            <a:solidFill>
              <a:srgbClr val="0F113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2664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12843" y="3646040"/>
            <a:ext cx="9144000" cy="2994920"/>
            <a:chOff x="0" y="0"/>
            <a:chExt cx="12192000" cy="3993227"/>
          </a:xfrm>
        </p:grpSpPr>
        <p:grpSp>
          <p:nvGrpSpPr>
            <p:cNvPr id="6" name="Group 6"/>
            <p:cNvGrpSpPr/>
            <p:nvPr/>
          </p:nvGrpSpPr>
          <p:grpSpPr>
            <a:xfrm rot="-5400000">
              <a:off x="4099387" y="-4099387"/>
              <a:ext cx="3993227" cy="12192000"/>
              <a:chOff x="0" y="0"/>
              <a:chExt cx="812800" cy="248161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48161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481617">
                    <a:moveTo>
                      <a:pt x="64625" y="0"/>
                    </a:moveTo>
                    <a:lnTo>
                      <a:pt x="748175" y="0"/>
                    </a:lnTo>
                    <a:cubicBezTo>
                      <a:pt x="765314" y="0"/>
                      <a:pt x="781752" y="6809"/>
                      <a:pt x="793872" y="18928"/>
                    </a:cubicBezTo>
                    <a:cubicBezTo>
                      <a:pt x="805991" y="31048"/>
                      <a:pt x="812800" y="47486"/>
                      <a:pt x="812800" y="64625"/>
                    </a:cubicBezTo>
                    <a:lnTo>
                      <a:pt x="812800" y="2416991"/>
                    </a:lnTo>
                    <a:cubicBezTo>
                      <a:pt x="812800" y="2434131"/>
                      <a:pt x="805991" y="2450569"/>
                      <a:pt x="793872" y="2462688"/>
                    </a:cubicBezTo>
                    <a:cubicBezTo>
                      <a:pt x="781752" y="2474808"/>
                      <a:pt x="765314" y="2481617"/>
                      <a:pt x="748175" y="2481617"/>
                    </a:cubicBezTo>
                    <a:lnTo>
                      <a:pt x="64625" y="2481617"/>
                    </a:lnTo>
                    <a:cubicBezTo>
                      <a:pt x="47486" y="2481617"/>
                      <a:pt x="31048" y="2474808"/>
                      <a:pt x="18928" y="2462688"/>
                    </a:cubicBezTo>
                    <a:cubicBezTo>
                      <a:pt x="6809" y="2450569"/>
                      <a:pt x="0" y="2434131"/>
                      <a:pt x="0" y="2416991"/>
                    </a:cubicBezTo>
                    <a:lnTo>
                      <a:pt x="0" y="64625"/>
                    </a:lnTo>
                    <a:cubicBezTo>
                      <a:pt x="0" y="47486"/>
                      <a:pt x="6809" y="31048"/>
                      <a:pt x="18928" y="18928"/>
                    </a:cubicBezTo>
                    <a:cubicBezTo>
                      <a:pt x="31048" y="6809"/>
                      <a:pt x="47486" y="0"/>
                      <a:pt x="64625" y="0"/>
                    </a:cubicBezTo>
                    <a:close/>
                  </a:path>
                </a:pathLst>
              </a:custGeom>
              <a:solidFill>
                <a:srgbClr val="0F113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25197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800865" y="401293"/>
              <a:ext cx="2830266" cy="2830266"/>
              <a:chOff x="0" y="0"/>
              <a:chExt cx="8909050" cy="890905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10398" y="9480"/>
                <a:ext cx="8929847" cy="8890089"/>
              </a:xfrm>
              <a:custGeom>
                <a:avLst/>
                <a:gdLst/>
                <a:ahLst/>
                <a:cxnLst/>
                <a:rect l="l" t="t" r="r" b="b"/>
                <a:pathLst>
                  <a:path w="8929847" h="8890089">
                    <a:moveTo>
                      <a:pt x="4464923" y="45"/>
                    </a:moveTo>
                    <a:cubicBezTo>
                      <a:pt x="2872142" y="-7078"/>
                      <a:pt x="1397294" y="838573"/>
                      <a:pt x="598840" y="2216787"/>
                    </a:cubicBezTo>
                    <a:cubicBezTo>
                      <a:pt x="-199614" y="3595001"/>
                      <a:pt x="-199614" y="5295089"/>
                      <a:pt x="598840" y="6673304"/>
                    </a:cubicBezTo>
                    <a:cubicBezTo>
                      <a:pt x="1397294" y="8051517"/>
                      <a:pt x="2872142" y="8897168"/>
                      <a:pt x="4464923" y="8890045"/>
                    </a:cubicBezTo>
                    <a:cubicBezTo>
                      <a:pt x="6057704" y="8897168"/>
                      <a:pt x="7532552" y="8051517"/>
                      <a:pt x="8331006" y="6673304"/>
                    </a:cubicBezTo>
                    <a:cubicBezTo>
                      <a:pt x="9129460" y="5295089"/>
                      <a:pt x="9129460" y="3595001"/>
                      <a:pt x="8331006" y="2216787"/>
                    </a:cubicBezTo>
                    <a:cubicBezTo>
                      <a:pt x="7532552" y="838573"/>
                      <a:pt x="6057704" y="-7078"/>
                      <a:pt x="4464923" y="45"/>
                    </a:cubicBezTo>
                    <a:close/>
                  </a:path>
                </a:pathLst>
              </a:custGeom>
              <a:solidFill>
                <a:srgbClr val="545576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251757" y="270468"/>
                <a:ext cx="8405537" cy="8368114"/>
              </a:xfrm>
              <a:custGeom>
                <a:avLst/>
                <a:gdLst/>
                <a:ahLst/>
                <a:cxnLst/>
                <a:rect l="l" t="t" r="r" b="b"/>
                <a:pathLst>
                  <a:path w="8405537" h="8368114">
                    <a:moveTo>
                      <a:pt x="4202768" y="42"/>
                    </a:moveTo>
                    <a:cubicBezTo>
                      <a:pt x="2703506" y="-6663"/>
                      <a:pt x="1315253" y="789336"/>
                      <a:pt x="563679" y="2086629"/>
                    </a:cubicBezTo>
                    <a:cubicBezTo>
                      <a:pt x="-187894" y="3383923"/>
                      <a:pt x="-187894" y="4984191"/>
                      <a:pt x="563679" y="6281485"/>
                    </a:cubicBezTo>
                    <a:cubicBezTo>
                      <a:pt x="1315253" y="7578778"/>
                      <a:pt x="2703506" y="8374777"/>
                      <a:pt x="4202768" y="8368072"/>
                    </a:cubicBezTo>
                    <a:cubicBezTo>
                      <a:pt x="5702030" y="8374777"/>
                      <a:pt x="7090283" y="7578778"/>
                      <a:pt x="7841857" y="6281485"/>
                    </a:cubicBezTo>
                    <a:cubicBezTo>
                      <a:pt x="8593429" y="4984191"/>
                      <a:pt x="8593429" y="3383923"/>
                      <a:pt x="7841857" y="2086629"/>
                    </a:cubicBezTo>
                    <a:cubicBezTo>
                      <a:pt x="7090283" y="789336"/>
                      <a:pt x="5702030" y="-6663"/>
                      <a:pt x="4202768" y="42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8909050" cy="8909050"/>
              </a:xfrm>
              <a:custGeom>
                <a:avLst/>
                <a:gdLst/>
                <a:ahLst/>
                <a:cxnLst/>
                <a:rect l="l" t="t" r="r" b="b"/>
                <a:pathLst>
                  <a:path w="8909050" h="8909050">
                    <a:moveTo>
                      <a:pt x="4454525" y="8909050"/>
                    </a:moveTo>
                    <a:cubicBezTo>
                      <a:pt x="3264662" y="8909050"/>
                      <a:pt x="2146046" y="8445500"/>
                      <a:pt x="1304544" y="7603744"/>
                    </a:cubicBezTo>
                    <a:cubicBezTo>
                      <a:pt x="895477" y="7194550"/>
                      <a:pt x="574294" y="6718173"/>
                      <a:pt x="350012" y="6187694"/>
                    </a:cubicBezTo>
                    <a:cubicBezTo>
                      <a:pt x="117729" y="5638673"/>
                      <a:pt x="0" y="5055489"/>
                      <a:pt x="0" y="4454525"/>
                    </a:cubicBezTo>
                    <a:cubicBezTo>
                      <a:pt x="0" y="3854704"/>
                      <a:pt x="117475" y="3272282"/>
                      <a:pt x="349377" y="2723642"/>
                    </a:cubicBezTo>
                    <a:cubicBezTo>
                      <a:pt x="573405" y="2193163"/>
                      <a:pt x="894207" y="1716786"/>
                      <a:pt x="1302766" y="1307338"/>
                    </a:cubicBezTo>
                    <a:cubicBezTo>
                      <a:pt x="2144141" y="464312"/>
                      <a:pt x="3263519" y="0"/>
                      <a:pt x="4454525" y="0"/>
                    </a:cubicBezTo>
                    <a:cubicBezTo>
                      <a:pt x="5055362" y="0"/>
                      <a:pt x="5638419" y="117729"/>
                      <a:pt x="6187440" y="350012"/>
                    </a:cubicBezTo>
                    <a:cubicBezTo>
                      <a:pt x="6717792" y="574294"/>
                      <a:pt x="7194296" y="895477"/>
                      <a:pt x="7603490" y="1304544"/>
                    </a:cubicBezTo>
                    <a:cubicBezTo>
                      <a:pt x="8445373" y="2146046"/>
                      <a:pt x="8909050" y="3264789"/>
                      <a:pt x="8909050" y="4454652"/>
                    </a:cubicBezTo>
                    <a:cubicBezTo>
                      <a:pt x="8909050" y="5644769"/>
                      <a:pt x="8445246" y="6763766"/>
                      <a:pt x="7602982" y="7605268"/>
                    </a:cubicBezTo>
                    <a:cubicBezTo>
                      <a:pt x="7193789" y="8014208"/>
                      <a:pt x="6717285" y="8335138"/>
                      <a:pt x="6186932" y="8559419"/>
                    </a:cubicBezTo>
                    <a:cubicBezTo>
                      <a:pt x="5637911" y="8791321"/>
                      <a:pt x="5055108" y="8909050"/>
                      <a:pt x="4454525" y="8909050"/>
                    </a:cubicBezTo>
                    <a:close/>
                    <a:moveTo>
                      <a:pt x="4454525" y="19050"/>
                    </a:moveTo>
                    <a:cubicBezTo>
                      <a:pt x="3268599" y="19050"/>
                      <a:pt x="2154047" y="481330"/>
                      <a:pt x="1316228" y="1320800"/>
                    </a:cubicBezTo>
                    <a:cubicBezTo>
                      <a:pt x="909447" y="1728343"/>
                      <a:pt x="590042" y="2202815"/>
                      <a:pt x="366903" y="2731008"/>
                    </a:cubicBezTo>
                    <a:cubicBezTo>
                      <a:pt x="136017" y="3277362"/>
                      <a:pt x="19050" y="3857244"/>
                      <a:pt x="19050" y="4454525"/>
                    </a:cubicBezTo>
                    <a:cubicBezTo>
                      <a:pt x="19050" y="5052949"/>
                      <a:pt x="136271" y="5633593"/>
                      <a:pt x="367538" y="6180328"/>
                    </a:cubicBezTo>
                    <a:cubicBezTo>
                      <a:pt x="590931" y="6708522"/>
                      <a:pt x="910717" y="7182866"/>
                      <a:pt x="1318006" y="7590282"/>
                    </a:cubicBezTo>
                    <a:cubicBezTo>
                      <a:pt x="2155825" y="8428355"/>
                      <a:pt x="3269742" y="8890000"/>
                      <a:pt x="4454525" y="8890000"/>
                    </a:cubicBezTo>
                    <a:cubicBezTo>
                      <a:pt x="5052568" y="8890000"/>
                      <a:pt x="5632958" y="8772779"/>
                      <a:pt x="6179439" y="8541766"/>
                    </a:cubicBezTo>
                    <a:cubicBezTo>
                      <a:pt x="6707632" y="8318500"/>
                      <a:pt x="7181977" y="7998841"/>
                      <a:pt x="7589520" y="7591679"/>
                    </a:cubicBezTo>
                    <a:cubicBezTo>
                      <a:pt x="8428101" y="6753733"/>
                      <a:pt x="8890000" y="5639562"/>
                      <a:pt x="8890000" y="4454525"/>
                    </a:cubicBezTo>
                    <a:cubicBezTo>
                      <a:pt x="8890000" y="3269742"/>
                      <a:pt x="8428355" y="2155825"/>
                      <a:pt x="7590028" y="1317879"/>
                    </a:cubicBezTo>
                    <a:cubicBezTo>
                      <a:pt x="7182612" y="910590"/>
                      <a:pt x="6708140" y="590931"/>
                      <a:pt x="6180074" y="367538"/>
                    </a:cubicBezTo>
                    <a:cubicBezTo>
                      <a:pt x="5633339" y="136271"/>
                      <a:pt x="5052822" y="19050"/>
                      <a:pt x="4454525" y="19050"/>
                    </a:cubicBezTo>
                    <a:close/>
                    <a:moveTo>
                      <a:pt x="4454525" y="8648065"/>
                    </a:moveTo>
                    <a:cubicBezTo>
                      <a:pt x="3334385" y="8648065"/>
                      <a:pt x="2281301" y="8211693"/>
                      <a:pt x="1489075" y="7419213"/>
                    </a:cubicBezTo>
                    <a:cubicBezTo>
                      <a:pt x="697103" y="6626987"/>
                      <a:pt x="260985" y="5574157"/>
                      <a:pt x="260985" y="4454525"/>
                    </a:cubicBezTo>
                    <a:cubicBezTo>
                      <a:pt x="260985" y="3889756"/>
                      <a:pt x="371602" y="3341497"/>
                      <a:pt x="589788" y="2824988"/>
                    </a:cubicBezTo>
                    <a:cubicBezTo>
                      <a:pt x="800735" y="2325624"/>
                      <a:pt x="1102741" y="1877060"/>
                      <a:pt x="1487297" y="1491742"/>
                    </a:cubicBezTo>
                    <a:cubicBezTo>
                      <a:pt x="2279396" y="698119"/>
                      <a:pt x="3333242" y="260985"/>
                      <a:pt x="4454398" y="260985"/>
                    </a:cubicBezTo>
                    <a:cubicBezTo>
                      <a:pt x="5573776" y="260985"/>
                      <a:pt x="6626606" y="697103"/>
                      <a:pt x="7418832" y="1488948"/>
                    </a:cubicBezTo>
                    <a:cubicBezTo>
                      <a:pt x="8211438" y="2281174"/>
                      <a:pt x="8647937" y="3334385"/>
                      <a:pt x="8647937" y="4454398"/>
                    </a:cubicBezTo>
                    <a:cubicBezTo>
                      <a:pt x="8647937" y="5574792"/>
                      <a:pt x="8211311" y="6628130"/>
                      <a:pt x="7418450" y="7420356"/>
                    </a:cubicBezTo>
                    <a:cubicBezTo>
                      <a:pt x="6626225" y="8212074"/>
                      <a:pt x="5573522" y="8648065"/>
                      <a:pt x="4454525" y="8648065"/>
                    </a:cubicBezTo>
                    <a:close/>
                    <a:moveTo>
                      <a:pt x="4454525" y="280035"/>
                    </a:moveTo>
                    <a:cubicBezTo>
                      <a:pt x="3338449" y="280035"/>
                      <a:pt x="2289429" y="715137"/>
                      <a:pt x="1500886" y="1505204"/>
                    </a:cubicBezTo>
                    <a:cubicBezTo>
                      <a:pt x="713613" y="2294001"/>
                      <a:pt x="280035" y="3341370"/>
                      <a:pt x="280035" y="4454525"/>
                    </a:cubicBezTo>
                    <a:cubicBezTo>
                      <a:pt x="280035" y="5569077"/>
                      <a:pt x="714248" y="6617081"/>
                      <a:pt x="1502537" y="7405751"/>
                    </a:cubicBezTo>
                    <a:cubicBezTo>
                      <a:pt x="2291080" y="8194548"/>
                      <a:pt x="3339465" y="8629015"/>
                      <a:pt x="4454525" y="8629015"/>
                    </a:cubicBezTo>
                    <a:cubicBezTo>
                      <a:pt x="5568442" y="8629015"/>
                      <a:pt x="6616319" y="8195056"/>
                      <a:pt x="7405116" y="7407021"/>
                    </a:cubicBezTo>
                    <a:cubicBezTo>
                      <a:pt x="8194422" y="6618477"/>
                      <a:pt x="8629015" y="5569839"/>
                      <a:pt x="8629015" y="4454525"/>
                    </a:cubicBezTo>
                    <a:cubicBezTo>
                      <a:pt x="8629015" y="3339465"/>
                      <a:pt x="8194548" y="2291080"/>
                      <a:pt x="7405497" y="1502537"/>
                    </a:cubicBezTo>
                    <a:cubicBezTo>
                      <a:pt x="6616827" y="714121"/>
                      <a:pt x="5568823" y="280035"/>
                      <a:pt x="4454525" y="280035"/>
                    </a:cubicBezTo>
                    <a:close/>
                  </a:path>
                </a:pathLst>
              </a:custGeom>
              <a:solidFill>
                <a:srgbClr val="1F223E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4920374" y="344143"/>
              <a:ext cx="5750617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José Quiroz García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12843" y="6945760"/>
            <a:ext cx="9144000" cy="2994920"/>
            <a:chOff x="0" y="0"/>
            <a:chExt cx="12192000" cy="3993227"/>
          </a:xfrm>
        </p:grpSpPr>
        <p:grpSp>
          <p:nvGrpSpPr>
            <p:cNvPr id="15" name="Group 15"/>
            <p:cNvGrpSpPr/>
            <p:nvPr/>
          </p:nvGrpSpPr>
          <p:grpSpPr>
            <a:xfrm rot="-5400000">
              <a:off x="4099387" y="-4099387"/>
              <a:ext cx="3993227" cy="12192000"/>
              <a:chOff x="0" y="0"/>
              <a:chExt cx="812800" cy="248161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248161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481617">
                    <a:moveTo>
                      <a:pt x="64625" y="0"/>
                    </a:moveTo>
                    <a:lnTo>
                      <a:pt x="748175" y="0"/>
                    </a:lnTo>
                    <a:cubicBezTo>
                      <a:pt x="765314" y="0"/>
                      <a:pt x="781752" y="6809"/>
                      <a:pt x="793872" y="18928"/>
                    </a:cubicBezTo>
                    <a:cubicBezTo>
                      <a:pt x="805991" y="31048"/>
                      <a:pt x="812800" y="47486"/>
                      <a:pt x="812800" y="64625"/>
                    </a:cubicBezTo>
                    <a:lnTo>
                      <a:pt x="812800" y="2416991"/>
                    </a:lnTo>
                    <a:cubicBezTo>
                      <a:pt x="812800" y="2434131"/>
                      <a:pt x="805991" y="2450569"/>
                      <a:pt x="793872" y="2462688"/>
                    </a:cubicBezTo>
                    <a:cubicBezTo>
                      <a:pt x="781752" y="2474808"/>
                      <a:pt x="765314" y="2481617"/>
                      <a:pt x="748175" y="2481617"/>
                    </a:cubicBezTo>
                    <a:lnTo>
                      <a:pt x="64625" y="2481617"/>
                    </a:lnTo>
                    <a:cubicBezTo>
                      <a:pt x="47486" y="2481617"/>
                      <a:pt x="31048" y="2474808"/>
                      <a:pt x="18928" y="2462688"/>
                    </a:cubicBezTo>
                    <a:cubicBezTo>
                      <a:pt x="6809" y="2450569"/>
                      <a:pt x="0" y="2434131"/>
                      <a:pt x="0" y="2416991"/>
                    </a:cubicBezTo>
                    <a:lnTo>
                      <a:pt x="0" y="64625"/>
                    </a:lnTo>
                    <a:cubicBezTo>
                      <a:pt x="0" y="47486"/>
                      <a:pt x="6809" y="31048"/>
                      <a:pt x="18928" y="18928"/>
                    </a:cubicBezTo>
                    <a:cubicBezTo>
                      <a:pt x="31048" y="6809"/>
                      <a:pt x="47486" y="0"/>
                      <a:pt x="64625" y="0"/>
                    </a:cubicBezTo>
                    <a:close/>
                  </a:path>
                </a:pathLst>
              </a:custGeom>
              <a:solidFill>
                <a:srgbClr val="0F113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25197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800865" y="401293"/>
              <a:ext cx="2830266" cy="2830266"/>
              <a:chOff x="0" y="0"/>
              <a:chExt cx="8909050" cy="890905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-10398" y="9480"/>
                <a:ext cx="8929847" cy="8890089"/>
              </a:xfrm>
              <a:custGeom>
                <a:avLst/>
                <a:gdLst/>
                <a:ahLst/>
                <a:cxnLst/>
                <a:rect l="l" t="t" r="r" b="b"/>
                <a:pathLst>
                  <a:path w="8929847" h="8890089">
                    <a:moveTo>
                      <a:pt x="4464923" y="45"/>
                    </a:moveTo>
                    <a:cubicBezTo>
                      <a:pt x="2872142" y="-7078"/>
                      <a:pt x="1397294" y="838573"/>
                      <a:pt x="598840" y="2216787"/>
                    </a:cubicBezTo>
                    <a:cubicBezTo>
                      <a:pt x="-199614" y="3595001"/>
                      <a:pt x="-199614" y="5295089"/>
                      <a:pt x="598840" y="6673304"/>
                    </a:cubicBezTo>
                    <a:cubicBezTo>
                      <a:pt x="1397294" y="8051517"/>
                      <a:pt x="2872142" y="8897168"/>
                      <a:pt x="4464923" y="8890045"/>
                    </a:cubicBezTo>
                    <a:cubicBezTo>
                      <a:pt x="6057704" y="8897168"/>
                      <a:pt x="7532552" y="8051517"/>
                      <a:pt x="8331006" y="6673304"/>
                    </a:cubicBezTo>
                    <a:cubicBezTo>
                      <a:pt x="9129460" y="5295089"/>
                      <a:pt x="9129460" y="3595001"/>
                      <a:pt x="8331006" y="2216787"/>
                    </a:cubicBezTo>
                    <a:cubicBezTo>
                      <a:pt x="7532552" y="838573"/>
                      <a:pt x="6057704" y="-7078"/>
                      <a:pt x="4464923" y="45"/>
                    </a:cubicBezTo>
                    <a:close/>
                  </a:path>
                </a:pathLst>
              </a:custGeom>
              <a:solidFill>
                <a:srgbClr val="545576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251757" y="270468"/>
                <a:ext cx="8405537" cy="8368114"/>
              </a:xfrm>
              <a:custGeom>
                <a:avLst/>
                <a:gdLst/>
                <a:ahLst/>
                <a:cxnLst/>
                <a:rect l="l" t="t" r="r" b="b"/>
                <a:pathLst>
                  <a:path w="8405537" h="8368114">
                    <a:moveTo>
                      <a:pt x="4202768" y="42"/>
                    </a:moveTo>
                    <a:cubicBezTo>
                      <a:pt x="2703506" y="-6663"/>
                      <a:pt x="1315253" y="789336"/>
                      <a:pt x="563679" y="2086629"/>
                    </a:cubicBezTo>
                    <a:cubicBezTo>
                      <a:pt x="-187894" y="3383923"/>
                      <a:pt x="-187894" y="4984191"/>
                      <a:pt x="563679" y="6281485"/>
                    </a:cubicBezTo>
                    <a:cubicBezTo>
                      <a:pt x="1315253" y="7578778"/>
                      <a:pt x="2703506" y="8374777"/>
                      <a:pt x="4202768" y="8368072"/>
                    </a:cubicBezTo>
                    <a:cubicBezTo>
                      <a:pt x="5702030" y="8374777"/>
                      <a:pt x="7090283" y="7578778"/>
                      <a:pt x="7841857" y="6281485"/>
                    </a:cubicBezTo>
                    <a:cubicBezTo>
                      <a:pt x="8593429" y="4984191"/>
                      <a:pt x="8593429" y="3383923"/>
                      <a:pt x="7841857" y="2086629"/>
                    </a:cubicBezTo>
                    <a:cubicBezTo>
                      <a:pt x="7090283" y="789336"/>
                      <a:pt x="5702030" y="-6663"/>
                      <a:pt x="4202768" y="42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8909050" cy="8909050"/>
              </a:xfrm>
              <a:custGeom>
                <a:avLst/>
                <a:gdLst/>
                <a:ahLst/>
                <a:cxnLst/>
                <a:rect l="l" t="t" r="r" b="b"/>
                <a:pathLst>
                  <a:path w="8909050" h="8909050">
                    <a:moveTo>
                      <a:pt x="4454525" y="8909050"/>
                    </a:moveTo>
                    <a:cubicBezTo>
                      <a:pt x="3264662" y="8909050"/>
                      <a:pt x="2146046" y="8445500"/>
                      <a:pt x="1304544" y="7603744"/>
                    </a:cubicBezTo>
                    <a:cubicBezTo>
                      <a:pt x="895477" y="7194550"/>
                      <a:pt x="574294" y="6718173"/>
                      <a:pt x="350012" y="6187694"/>
                    </a:cubicBezTo>
                    <a:cubicBezTo>
                      <a:pt x="117729" y="5638673"/>
                      <a:pt x="0" y="5055489"/>
                      <a:pt x="0" y="4454525"/>
                    </a:cubicBezTo>
                    <a:cubicBezTo>
                      <a:pt x="0" y="3854704"/>
                      <a:pt x="117475" y="3272282"/>
                      <a:pt x="349377" y="2723642"/>
                    </a:cubicBezTo>
                    <a:cubicBezTo>
                      <a:pt x="573405" y="2193163"/>
                      <a:pt x="894207" y="1716786"/>
                      <a:pt x="1302766" y="1307338"/>
                    </a:cubicBezTo>
                    <a:cubicBezTo>
                      <a:pt x="2144141" y="464312"/>
                      <a:pt x="3263519" y="0"/>
                      <a:pt x="4454525" y="0"/>
                    </a:cubicBezTo>
                    <a:cubicBezTo>
                      <a:pt x="5055362" y="0"/>
                      <a:pt x="5638419" y="117729"/>
                      <a:pt x="6187440" y="350012"/>
                    </a:cubicBezTo>
                    <a:cubicBezTo>
                      <a:pt x="6717792" y="574294"/>
                      <a:pt x="7194296" y="895477"/>
                      <a:pt x="7603490" y="1304544"/>
                    </a:cubicBezTo>
                    <a:cubicBezTo>
                      <a:pt x="8445373" y="2146046"/>
                      <a:pt x="8909050" y="3264789"/>
                      <a:pt x="8909050" y="4454652"/>
                    </a:cubicBezTo>
                    <a:cubicBezTo>
                      <a:pt x="8909050" y="5644769"/>
                      <a:pt x="8445246" y="6763766"/>
                      <a:pt x="7602982" y="7605268"/>
                    </a:cubicBezTo>
                    <a:cubicBezTo>
                      <a:pt x="7193789" y="8014208"/>
                      <a:pt x="6717285" y="8335138"/>
                      <a:pt x="6186932" y="8559419"/>
                    </a:cubicBezTo>
                    <a:cubicBezTo>
                      <a:pt x="5637911" y="8791321"/>
                      <a:pt x="5055108" y="8909050"/>
                      <a:pt x="4454525" y="8909050"/>
                    </a:cubicBezTo>
                    <a:close/>
                    <a:moveTo>
                      <a:pt x="4454525" y="19050"/>
                    </a:moveTo>
                    <a:cubicBezTo>
                      <a:pt x="3268599" y="19050"/>
                      <a:pt x="2154047" y="481330"/>
                      <a:pt x="1316228" y="1320800"/>
                    </a:cubicBezTo>
                    <a:cubicBezTo>
                      <a:pt x="909447" y="1728343"/>
                      <a:pt x="590042" y="2202815"/>
                      <a:pt x="366903" y="2731008"/>
                    </a:cubicBezTo>
                    <a:cubicBezTo>
                      <a:pt x="136017" y="3277362"/>
                      <a:pt x="19050" y="3857244"/>
                      <a:pt x="19050" y="4454525"/>
                    </a:cubicBezTo>
                    <a:cubicBezTo>
                      <a:pt x="19050" y="5052949"/>
                      <a:pt x="136271" y="5633593"/>
                      <a:pt x="367538" y="6180328"/>
                    </a:cubicBezTo>
                    <a:cubicBezTo>
                      <a:pt x="590931" y="6708522"/>
                      <a:pt x="910717" y="7182866"/>
                      <a:pt x="1318006" y="7590282"/>
                    </a:cubicBezTo>
                    <a:cubicBezTo>
                      <a:pt x="2155825" y="8428355"/>
                      <a:pt x="3269742" y="8890000"/>
                      <a:pt x="4454525" y="8890000"/>
                    </a:cubicBezTo>
                    <a:cubicBezTo>
                      <a:pt x="5052568" y="8890000"/>
                      <a:pt x="5632958" y="8772779"/>
                      <a:pt x="6179439" y="8541766"/>
                    </a:cubicBezTo>
                    <a:cubicBezTo>
                      <a:pt x="6707632" y="8318500"/>
                      <a:pt x="7181977" y="7998841"/>
                      <a:pt x="7589520" y="7591679"/>
                    </a:cubicBezTo>
                    <a:cubicBezTo>
                      <a:pt x="8428101" y="6753733"/>
                      <a:pt x="8890000" y="5639562"/>
                      <a:pt x="8890000" y="4454525"/>
                    </a:cubicBezTo>
                    <a:cubicBezTo>
                      <a:pt x="8890000" y="3269742"/>
                      <a:pt x="8428355" y="2155825"/>
                      <a:pt x="7590028" y="1317879"/>
                    </a:cubicBezTo>
                    <a:cubicBezTo>
                      <a:pt x="7182612" y="910590"/>
                      <a:pt x="6708140" y="590931"/>
                      <a:pt x="6180074" y="367538"/>
                    </a:cubicBezTo>
                    <a:cubicBezTo>
                      <a:pt x="5633339" y="136271"/>
                      <a:pt x="5052822" y="19050"/>
                      <a:pt x="4454525" y="19050"/>
                    </a:cubicBezTo>
                    <a:close/>
                    <a:moveTo>
                      <a:pt x="4454525" y="8648065"/>
                    </a:moveTo>
                    <a:cubicBezTo>
                      <a:pt x="3334385" y="8648065"/>
                      <a:pt x="2281301" y="8211693"/>
                      <a:pt x="1489075" y="7419213"/>
                    </a:cubicBezTo>
                    <a:cubicBezTo>
                      <a:pt x="697103" y="6626987"/>
                      <a:pt x="260985" y="5574157"/>
                      <a:pt x="260985" y="4454525"/>
                    </a:cubicBezTo>
                    <a:cubicBezTo>
                      <a:pt x="260985" y="3889756"/>
                      <a:pt x="371602" y="3341497"/>
                      <a:pt x="589788" y="2824988"/>
                    </a:cubicBezTo>
                    <a:cubicBezTo>
                      <a:pt x="800735" y="2325624"/>
                      <a:pt x="1102741" y="1877060"/>
                      <a:pt x="1487297" y="1491742"/>
                    </a:cubicBezTo>
                    <a:cubicBezTo>
                      <a:pt x="2279396" y="698119"/>
                      <a:pt x="3333242" y="260985"/>
                      <a:pt x="4454398" y="260985"/>
                    </a:cubicBezTo>
                    <a:cubicBezTo>
                      <a:pt x="5573776" y="260985"/>
                      <a:pt x="6626606" y="697103"/>
                      <a:pt x="7418832" y="1488948"/>
                    </a:cubicBezTo>
                    <a:cubicBezTo>
                      <a:pt x="8211438" y="2281174"/>
                      <a:pt x="8647937" y="3334385"/>
                      <a:pt x="8647937" y="4454398"/>
                    </a:cubicBezTo>
                    <a:cubicBezTo>
                      <a:pt x="8647937" y="5574792"/>
                      <a:pt x="8211311" y="6628130"/>
                      <a:pt x="7418450" y="7420356"/>
                    </a:cubicBezTo>
                    <a:cubicBezTo>
                      <a:pt x="6626225" y="8212074"/>
                      <a:pt x="5573522" y="8648065"/>
                      <a:pt x="4454525" y="8648065"/>
                    </a:cubicBezTo>
                    <a:close/>
                    <a:moveTo>
                      <a:pt x="4454525" y="280035"/>
                    </a:moveTo>
                    <a:cubicBezTo>
                      <a:pt x="3338449" y="280035"/>
                      <a:pt x="2289429" y="715137"/>
                      <a:pt x="1500886" y="1505204"/>
                    </a:cubicBezTo>
                    <a:cubicBezTo>
                      <a:pt x="713613" y="2294001"/>
                      <a:pt x="280035" y="3341370"/>
                      <a:pt x="280035" y="4454525"/>
                    </a:cubicBezTo>
                    <a:cubicBezTo>
                      <a:pt x="280035" y="5569077"/>
                      <a:pt x="714248" y="6617081"/>
                      <a:pt x="1502537" y="7405751"/>
                    </a:cubicBezTo>
                    <a:cubicBezTo>
                      <a:pt x="2291080" y="8194548"/>
                      <a:pt x="3339465" y="8629015"/>
                      <a:pt x="4454525" y="8629015"/>
                    </a:cubicBezTo>
                    <a:cubicBezTo>
                      <a:pt x="5568442" y="8629015"/>
                      <a:pt x="6616319" y="8195056"/>
                      <a:pt x="7405116" y="7407021"/>
                    </a:cubicBezTo>
                    <a:cubicBezTo>
                      <a:pt x="8194422" y="6618477"/>
                      <a:pt x="8629015" y="5569839"/>
                      <a:pt x="8629015" y="4454525"/>
                    </a:cubicBezTo>
                    <a:cubicBezTo>
                      <a:pt x="8629015" y="3339465"/>
                      <a:pt x="8194548" y="2291080"/>
                      <a:pt x="7405497" y="1502537"/>
                    </a:cubicBezTo>
                    <a:cubicBezTo>
                      <a:pt x="6616827" y="714121"/>
                      <a:pt x="5568823" y="280035"/>
                      <a:pt x="4454525" y="280035"/>
                    </a:cubicBezTo>
                    <a:close/>
                  </a:path>
                </a:pathLst>
              </a:custGeom>
              <a:solidFill>
                <a:srgbClr val="1F223E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4920374" y="344143"/>
              <a:ext cx="5750617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Alexis Vidal Marquina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2996750" y="1623903"/>
            <a:ext cx="2526244" cy="2526244"/>
          </a:xfrm>
          <a:custGeom>
            <a:avLst/>
            <a:gdLst/>
            <a:ahLst/>
            <a:cxnLst/>
            <a:rect l="l" t="t" r="r" b="b"/>
            <a:pathLst>
              <a:path w="2526244" h="2526244">
                <a:moveTo>
                  <a:pt x="0" y="0"/>
                </a:moveTo>
                <a:lnTo>
                  <a:pt x="2526245" y="0"/>
                </a:lnTo>
                <a:lnTo>
                  <a:pt x="2526245" y="2526244"/>
                </a:lnTo>
                <a:lnTo>
                  <a:pt x="0" y="252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Freeform 24"/>
          <p:cNvSpPr/>
          <p:nvPr/>
        </p:nvSpPr>
        <p:spPr>
          <a:xfrm>
            <a:off x="9287404" y="7227237"/>
            <a:ext cx="2099111" cy="2172431"/>
          </a:xfrm>
          <a:custGeom>
            <a:avLst/>
            <a:gdLst/>
            <a:ahLst/>
            <a:cxnLst/>
            <a:rect l="l" t="t" r="r" b="b"/>
            <a:pathLst>
              <a:path w="2099111" h="2172431">
                <a:moveTo>
                  <a:pt x="0" y="0"/>
                </a:moveTo>
                <a:lnTo>
                  <a:pt x="2099112" y="0"/>
                </a:lnTo>
                <a:lnTo>
                  <a:pt x="2099112" y="2172431"/>
                </a:lnTo>
                <a:lnTo>
                  <a:pt x="0" y="2172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9287404" y="4000933"/>
            <a:ext cx="2099111" cy="2099111"/>
          </a:xfrm>
          <a:custGeom>
            <a:avLst/>
            <a:gdLst/>
            <a:ahLst/>
            <a:cxnLst/>
            <a:rect l="l" t="t" r="r" b="b"/>
            <a:pathLst>
              <a:path w="2099111" h="2099111">
                <a:moveTo>
                  <a:pt x="0" y="0"/>
                </a:moveTo>
                <a:lnTo>
                  <a:pt x="2099112" y="0"/>
                </a:lnTo>
                <a:lnTo>
                  <a:pt x="2099112" y="2099112"/>
                </a:lnTo>
                <a:lnTo>
                  <a:pt x="0" y="2099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9402880" y="727149"/>
            <a:ext cx="1983635" cy="1983635"/>
          </a:xfrm>
          <a:custGeom>
            <a:avLst/>
            <a:gdLst/>
            <a:ahLst/>
            <a:cxnLst/>
            <a:rect l="l" t="t" r="r" b="b"/>
            <a:pathLst>
              <a:path w="1983635" h="1983635">
                <a:moveTo>
                  <a:pt x="0" y="0"/>
                </a:moveTo>
                <a:lnTo>
                  <a:pt x="1983636" y="0"/>
                </a:lnTo>
                <a:lnTo>
                  <a:pt x="1983636" y="1983636"/>
                </a:lnTo>
                <a:lnTo>
                  <a:pt x="0" y="1983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7" name="Group 27"/>
          <p:cNvGrpSpPr/>
          <p:nvPr/>
        </p:nvGrpSpPr>
        <p:grpSpPr>
          <a:xfrm rot="-5400000">
            <a:off x="11787383" y="-2731953"/>
            <a:ext cx="2994920" cy="9144000"/>
            <a:chOff x="0" y="0"/>
            <a:chExt cx="812800" cy="24816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2481617"/>
            </a:xfrm>
            <a:custGeom>
              <a:avLst/>
              <a:gdLst/>
              <a:ahLst/>
              <a:cxnLst/>
              <a:rect l="l" t="t" r="r" b="b"/>
              <a:pathLst>
                <a:path w="812800" h="2481617">
                  <a:moveTo>
                    <a:pt x="64625" y="0"/>
                  </a:moveTo>
                  <a:lnTo>
                    <a:pt x="748175" y="0"/>
                  </a:lnTo>
                  <a:cubicBezTo>
                    <a:pt x="765314" y="0"/>
                    <a:pt x="781752" y="6809"/>
                    <a:pt x="793872" y="18928"/>
                  </a:cubicBezTo>
                  <a:cubicBezTo>
                    <a:pt x="805991" y="31048"/>
                    <a:pt x="812800" y="47486"/>
                    <a:pt x="812800" y="64625"/>
                  </a:cubicBezTo>
                  <a:lnTo>
                    <a:pt x="812800" y="2416991"/>
                  </a:lnTo>
                  <a:cubicBezTo>
                    <a:pt x="812800" y="2434131"/>
                    <a:pt x="805991" y="2450569"/>
                    <a:pt x="793872" y="2462688"/>
                  </a:cubicBezTo>
                  <a:cubicBezTo>
                    <a:pt x="781752" y="2474808"/>
                    <a:pt x="765314" y="2481617"/>
                    <a:pt x="748175" y="2481617"/>
                  </a:cubicBezTo>
                  <a:lnTo>
                    <a:pt x="64625" y="2481617"/>
                  </a:lnTo>
                  <a:cubicBezTo>
                    <a:pt x="47486" y="2481617"/>
                    <a:pt x="31048" y="2474808"/>
                    <a:pt x="18928" y="2462688"/>
                  </a:cubicBezTo>
                  <a:cubicBezTo>
                    <a:pt x="6809" y="2450569"/>
                    <a:pt x="0" y="2434131"/>
                    <a:pt x="0" y="2416991"/>
                  </a:cubicBezTo>
                  <a:lnTo>
                    <a:pt x="0" y="64625"/>
                  </a:lnTo>
                  <a:cubicBezTo>
                    <a:pt x="0" y="47486"/>
                    <a:pt x="6809" y="31048"/>
                    <a:pt x="18928" y="18928"/>
                  </a:cubicBezTo>
                  <a:cubicBezTo>
                    <a:pt x="31048" y="6809"/>
                    <a:pt x="47486" y="0"/>
                    <a:pt x="64625" y="0"/>
                  </a:cubicBezTo>
                  <a:close/>
                </a:path>
              </a:pathLst>
            </a:custGeom>
            <a:solidFill>
              <a:srgbClr val="0F113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2519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9313492" y="643556"/>
            <a:ext cx="2122699" cy="2122699"/>
            <a:chOff x="0" y="0"/>
            <a:chExt cx="8909050" cy="8909050"/>
          </a:xfrm>
        </p:grpSpPr>
        <p:sp>
          <p:nvSpPr>
            <p:cNvPr id="31" name="Freeform 31"/>
            <p:cNvSpPr/>
            <p:nvPr/>
          </p:nvSpPr>
          <p:spPr>
            <a:xfrm>
              <a:off x="-10398" y="9480"/>
              <a:ext cx="8929847" cy="8890089"/>
            </a:xfrm>
            <a:custGeom>
              <a:avLst/>
              <a:gdLst/>
              <a:ahLst/>
              <a:cxnLst/>
              <a:rect l="l" t="t" r="r" b="b"/>
              <a:pathLst>
                <a:path w="8929847" h="8890089">
                  <a:moveTo>
                    <a:pt x="4464923" y="45"/>
                  </a:moveTo>
                  <a:cubicBezTo>
                    <a:pt x="2872142" y="-7078"/>
                    <a:pt x="1397294" y="838573"/>
                    <a:pt x="598840" y="2216787"/>
                  </a:cubicBezTo>
                  <a:cubicBezTo>
                    <a:pt x="-199614" y="3595001"/>
                    <a:pt x="-199614" y="5295089"/>
                    <a:pt x="598840" y="6673304"/>
                  </a:cubicBezTo>
                  <a:cubicBezTo>
                    <a:pt x="1397294" y="8051517"/>
                    <a:pt x="2872142" y="8897168"/>
                    <a:pt x="4464923" y="8890045"/>
                  </a:cubicBezTo>
                  <a:cubicBezTo>
                    <a:pt x="6057704" y="8897168"/>
                    <a:pt x="7532552" y="8051517"/>
                    <a:pt x="8331006" y="6673304"/>
                  </a:cubicBezTo>
                  <a:cubicBezTo>
                    <a:pt x="9129460" y="5295089"/>
                    <a:pt x="9129460" y="3595001"/>
                    <a:pt x="8331006" y="2216787"/>
                  </a:cubicBezTo>
                  <a:cubicBezTo>
                    <a:pt x="7532552" y="838573"/>
                    <a:pt x="6057704" y="-7078"/>
                    <a:pt x="4464923" y="45"/>
                  </a:cubicBezTo>
                  <a:close/>
                </a:path>
              </a:pathLst>
            </a:custGeom>
            <a:solidFill>
              <a:srgbClr val="54557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251757" y="270468"/>
              <a:ext cx="8405537" cy="8368114"/>
            </a:xfrm>
            <a:custGeom>
              <a:avLst/>
              <a:gdLst/>
              <a:ahLst/>
              <a:cxnLst/>
              <a:rect l="l" t="t" r="r" b="b"/>
              <a:pathLst>
                <a:path w="8405537" h="8368114">
                  <a:moveTo>
                    <a:pt x="4202768" y="42"/>
                  </a:moveTo>
                  <a:cubicBezTo>
                    <a:pt x="2703506" y="-6663"/>
                    <a:pt x="1315253" y="789336"/>
                    <a:pt x="563679" y="2086629"/>
                  </a:cubicBezTo>
                  <a:cubicBezTo>
                    <a:pt x="-187894" y="3383923"/>
                    <a:pt x="-187894" y="4984191"/>
                    <a:pt x="563679" y="6281485"/>
                  </a:cubicBezTo>
                  <a:cubicBezTo>
                    <a:pt x="1315253" y="7578778"/>
                    <a:pt x="2703506" y="8374777"/>
                    <a:pt x="4202768" y="8368072"/>
                  </a:cubicBezTo>
                  <a:cubicBezTo>
                    <a:pt x="5702030" y="8374777"/>
                    <a:pt x="7090283" y="7578778"/>
                    <a:pt x="7841857" y="6281485"/>
                  </a:cubicBezTo>
                  <a:cubicBezTo>
                    <a:pt x="8593429" y="4984191"/>
                    <a:pt x="8593429" y="3383923"/>
                    <a:pt x="7841857" y="2086629"/>
                  </a:cubicBezTo>
                  <a:cubicBezTo>
                    <a:pt x="7090283" y="789336"/>
                    <a:pt x="5702030" y="-6663"/>
                    <a:pt x="4202768" y="4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1F223E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34" name="Freeform 34"/>
          <p:cNvSpPr/>
          <p:nvPr/>
        </p:nvSpPr>
        <p:spPr>
          <a:xfrm>
            <a:off x="1773055" y="5366900"/>
            <a:ext cx="4973634" cy="3318770"/>
          </a:xfrm>
          <a:custGeom>
            <a:avLst/>
            <a:gdLst/>
            <a:ahLst/>
            <a:cxnLst/>
            <a:rect l="l" t="t" r="r" b="b"/>
            <a:pathLst>
              <a:path w="4973634" h="3318770">
                <a:moveTo>
                  <a:pt x="0" y="0"/>
                </a:moveTo>
                <a:lnTo>
                  <a:pt x="4973634" y="0"/>
                </a:lnTo>
                <a:lnTo>
                  <a:pt x="4973634" y="3318770"/>
                </a:lnTo>
                <a:lnTo>
                  <a:pt x="0" y="33187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5" name="Freeform 35"/>
          <p:cNvSpPr/>
          <p:nvPr/>
        </p:nvSpPr>
        <p:spPr>
          <a:xfrm>
            <a:off x="9383024" y="713089"/>
            <a:ext cx="1983635" cy="1983635"/>
          </a:xfrm>
          <a:custGeom>
            <a:avLst/>
            <a:gdLst/>
            <a:ahLst/>
            <a:cxnLst/>
            <a:rect l="l" t="t" r="r" b="b"/>
            <a:pathLst>
              <a:path w="1983635" h="1983635">
                <a:moveTo>
                  <a:pt x="0" y="0"/>
                </a:moveTo>
                <a:lnTo>
                  <a:pt x="1983635" y="0"/>
                </a:lnTo>
                <a:lnTo>
                  <a:pt x="1983635" y="1983635"/>
                </a:lnTo>
                <a:lnTo>
                  <a:pt x="0" y="19836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6" name="TextBox 36"/>
          <p:cNvSpPr txBox="1"/>
          <p:nvPr/>
        </p:nvSpPr>
        <p:spPr>
          <a:xfrm>
            <a:off x="12403123" y="1347075"/>
            <a:ext cx="4947245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Arquitectura.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Api rest.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Líder del proyecto.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Pruebas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403123" y="586406"/>
            <a:ext cx="425864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David Cuevas Salgado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403123" y="4693800"/>
            <a:ext cx="4947245" cy="129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Frontend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Backend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Integración de servicios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403123" y="7954525"/>
            <a:ext cx="4947245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Documentación.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Diseño</a:t>
            </a:r>
            <a:r>
              <a:rPr lang="en-US" sz="249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Base de </a:t>
            </a:r>
            <a:r>
              <a:rPr lang="en-US" sz="249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datos</a:t>
            </a:r>
            <a:r>
              <a:rPr lang="en-US" sz="249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Servicio de </a:t>
            </a:r>
            <a:r>
              <a:rPr lang="en-US" sz="2499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nube</a:t>
            </a:r>
            <a:endParaRPr lang="en-US" sz="2499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017523" y="4727574"/>
            <a:ext cx="4484700" cy="46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b="1">
                <a:solidFill>
                  <a:srgbClr val="0F113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ROLES ASIGNADOS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88638" y="689049"/>
            <a:ext cx="1237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F1137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59001" y="2025428"/>
            <a:ext cx="8992359" cy="3118072"/>
            <a:chOff x="0" y="0"/>
            <a:chExt cx="2368358" cy="8212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358" cy="821221"/>
            </a:xfrm>
            <a:custGeom>
              <a:avLst/>
              <a:gdLst/>
              <a:ahLst/>
              <a:cxnLst/>
              <a:rect l="l" t="t" r="r" b="b"/>
              <a:pathLst>
                <a:path w="2368358" h="821221">
                  <a:moveTo>
                    <a:pt x="21524" y="0"/>
                  </a:moveTo>
                  <a:lnTo>
                    <a:pt x="2346834" y="0"/>
                  </a:lnTo>
                  <a:cubicBezTo>
                    <a:pt x="2358722" y="0"/>
                    <a:pt x="2368358" y="9636"/>
                    <a:pt x="2368358" y="21524"/>
                  </a:cubicBezTo>
                  <a:lnTo>
                    <a:pt x="2368358" y="799697"/>
                  </a:lnTo>
                  <a:cubicBezTo>
                    <a:pt x="2368358" y="811584"/>
                    <a:pt x="2358722" y="821221"/>
                    <a:pt x="2346834" y="821221"/>
                  </a:cubicBezTo>
                  <a:lnTo>
                    <a:pt x="21524" y="821221"/>
                  </a:lnTo>
                  <a:cubicBezTo>
                    <a:pt x="9636" y="821221"/>
                    <a:pt x="0" y="811584"/>
                    <a:pt x="0" y="799697"/>
                  </a:cubicBezTo>
                  <a:lnTo>
                    <a:pt x="0" y="21524"/>
                  </a:lnTo>
                  <a:cubicBezTo>
                    <a:pt x="0" y="9636"/>
                    <a:pt x="9636" y="0"/>
                    <a:pt x="21524" y="0"/>
                  </a:cubicBezTo>
                  <a:close/>
                </a:path>
              </a:pathLst>
            </a:custGeom>
            <a:solidFill>
              <a:srgbClr val="0F113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68358" cy="859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97330" y="6249099"/>
            <a:ext cx="8992359" cy="3118072"/>
            <a:chOff x="0" y="0"/>
            <a:chExt cx="2368358" cy="8212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68358" cy="821221"/>
            </a:xfrm>
            <a:custGeom>
              <a:avLst/>
              <a:gdLst/>
              <a:ahLst/>
              <a:cxnLst/>
              <a:rect l="l" t="t" r="r" b="b"/>
              <a:pathLst>
                <a:path w="2368358" h="821221">
                  <a:moveTo>
                    <a:pt x="21524" y="0"/>
                  </a:moveTo>
                  <a:lnTo>
                    <a:pt x="2346834" y="0"/>
                  </a:lnTo>
                  <a:cubicBezTo>
                    <a:pt x="2358722" y="0"/>
                    <a:pt x="2368358" y="9636"/>
                    <a:pt x="2368358" y="21524"/>
                  </a:cubicBezTo>
                  <a:lnTo>
                    <a:pt x="2368358" y="799697"/>
                  </a:lnTo>
                  <a:cubicBezTo>
                    <a:pt x="2368358" y="811584"/>
                    <a:pt x="2358722" y="821221"/>
                    <a:pt x="2346834" y="821221"/>
                  </a:cubicBezTo>
                  <a:lnTo>
                    <a:pt x="21524" y="821221"/>
                  </a:lnTo>
                  <a:cubicBezTo>
                    <a:pt x="9636" y="821221"/>
                    <a:pt x="0" y="811584"/>
                    <a:pt x="0" y="799697"/>
                  </a:cubicBezTo>
                  <a:lnTo>
                    <a:pt x="0" y="21524"/>
                  </a:lnTo>
                  <a:cubicBezTo>
                    <a:pt x="0" y="9636"/>
                    <a:pt x="9636" y="0"/>
                    <a:pt x="21524" y="0"/>
                  </a:cubicBezTo>
                  <a:close/>
                </a:path>
              </a:pathLst>
            </a:custGeom>
            <a:solidFill>
              <a:srgbClr val="54BEE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68358" cy="859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9924" y="568325"/>
            <a:ext cx="9152215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DESCRIPCIÓN DEL PROYECTO</a:t>
            </a: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4472659" y="-4117419"/>
            <a:ext cx="835819" cy="9781137"/>
            <a:chOff x="0" y="0"/>
            <a:chExt cx="660400" cy="77283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0400" cy="7728306"/>
            </a:xfrm>
            <a:custGeom>
              <a:avLst/>
              <a:gdLst/>
              <a:ahLst/>
              <a:cxnLst/>
              <a:rect l="l" t="t" r="r" b="b"/>
              <a:pathLst>
                <a:path w="660400" h="7728306">
                  <a:moveTo>
                    <a:pt x="220252" y="7709237"/>
                  </a:moveTo>
                  <a:cubicBezTo>
                    <a:pt x="254109" y="7720750"/>
                    <a:pt x="292600" y="7728306"/>
                    <a:pt x="330378" y="7728306"/>
                  </a:cubicBezTo>
                  <a:cubicBezTo>
                    <a:pt x="368157" y="7728306"/>
                    <a:pt x="404509" y="7721829"/>
                    <a:pt x="438009" y="7710315"/>
                  </a:cubicBezTo>
                  <a:cubicBezTo>
                    <a:pt x="438723" y="7709956"/>
                    <a:pt x="439435" y="7709956"/>
                    <a:pt x="440148" y="7709596"/>
                  </a:cubicBezTo>
                  <a:cubicBezTo>
                    <a:pt x="565955" y="7663541"/>
                    <a:pt x="658618" y="7541927"/>
                    <a:pt x="660400" y="7246191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240814"/>
                  </a:lnTo>
                  <a:cubicBezTo>
                    <a:pt x="1782" y="7542646"/>
                    <a:pt x="93019" y="7664261"/>
                    <a:pt x="220252" y="7709237"/>
                  </a:cubicBezTo>
                  <a:close/>
                </a:path>
              </a:pathLst>
            </a:custGeom>
            <a:solidFill>
              <a:srgbClr val="0F1137">
                <a:alpha val="41961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60400" cy="7639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969971" y="7142468"/>
            <a:ext cx="1972684" cy="1972684"/>
          </a:xfrm>
          <a:custGeom>
            <a:avLst/>
            <a:gdLst/>
            <a:ahLst/>
            <a:cxnLst/>
            <a:rect l="l" t="t" r="r" b="b"/>
            <a:pathLst>
              <a:path w="1972684" h="1972684">
                <a:moveTo>
                  <a:pt x="0" y="0"/>
                </a:moveTo>
                <a:lnTo>
                  <a:pt x="1972684" y="0"/>
                </a:lnTo>
                <a:lnTo>
                  <a:pt x="1972684" y="1972684"/>
                </a:lnTo>
                <a:lnTo>
                  <a:pt x="0" y="1972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538326" y="2989841"/>
            <a:ext cx="1972684" cy="1972684"/>
          </a:xfrm>
          <a:custGeom>
            <a:avLst/>
            <a:gdLst/>
            <a:ahLst/>
            <a:cxnLst/>
            <a:rect l="l" t="t" r="r" b="b"/>
            <a:pathLst>
              <a:path w="1972684" h="1972684">
                <a:moveTo>
                  <a:pt x="0" y="0"/>
                </a:moveTo>
                <a:lnTo>
                  <a:pt x="1972684" y="0"/>
                </a:lnTo>
                <a:lnTo>
                  <a:pt x="1972684" y="1972684"/>
                </a:lnTo>
                <a:lnTo>
                  <a:pt x="0" y="1972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409716" y="9577425"/>
            <a:ext cx="1237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85721" y="2577878"/>
            <a:ext cx="7938919" cy="173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La empresa de transporte interurbano carece de un sistema automatizado para registrar la recaudación de tripulaciones, dificultando la digitalización de planillas y afectando el seguimiento financiero.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2219" y="2225564"/>
            <a:ext cx="37887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SITUACIÓN ACTUAL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74929" y="6705512"/>
            <a:ext cx="7837161" cy="217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Desarrollar un software web responsivo que digitaliza y gestiona automáticamente las planillas de recaudación de unidades de transporte, utilizando inteligencia artificial para mejorar la eficiencia y reducir errores.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61889" y="6434443"/>
            <a:ext cx="45888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SOLUCIÓN PROPUESTA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6953871" y="0"/>
            <a:ext cx="835819" cy="3179732"/>
            <a:chOff x="0" y="0"/>
            <a:chExt cx="660400" cy="251238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60400" cy="2512381"/>
            </a:xfrm>
            <a:custGeom>
              <a:avLst/>
              <a:gdLst/>
              <a:ahLst/>
              <a:cxnLst/>
              <a:rect l="l" t="t" r="r" b="b"/>
              <a:pathLst>
                <a:path w="660400" h="2512381">
                  <a:moveTo>
                    <a:pt x="220252" y="2493312"/>
                  </a:moveTo>
                  <a:cubicBezTo>
                    <a:pt x="254109" y="2504826"/>
                    <a:pt x="292600" y="2512381"/>
                    <a:pt x="330378" y="2512381"/>
                  </a:cubicBezTo>
                  <a:cubicBezTo>
                    <a:pt x="368157" y="2512381"/>
                    <a:pt x="404509" y="2505904"/>
                    <a:pt x="438009" y="2494390"/>
                  </a:cubicBezTo>
                  <a:cubicBezTo>
                    <a:pt x="438723" y="2494031"/>
                    <a:pt x="439435" y="2494031"/>
                    <a:pt x="440148" y="2493671"/>
                  </a:cubicBezTo>
                  <a:cubicBezTo>
                    <a:pt x="565955" y="2447616"/>
                    <a:pt x="658618" y="2326002"/>
                    <a:pt x="660400" y="214612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144534"/>
                  </a:lnTo>
                  <a:cubicBezTo>
                    <a:pt x="1782" y="2326721"/>
                    <a:pt x="93019" y="2448336"/>
                    <a:pt x="220252" y="2493312"/>
                  </a:cubicBezTo>
                  <a:close/>
                </a:path>
              </a:pathLst>
            </a:custGeom>
            <a:gradFill rotWithShape="1">
              <a:gsLst>
                <a:gs pos="0">
                  <a:srgbClr val="57D6EA">
                    <a:alpha val="80000"/>
                  </a:srgbClr>
                </a:gs>
                <a:gs pos="100000">
                  <a:srgbClr val="57ACEA">
                    <a:alpha val="8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660400" cy="2423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16850539" y="-796975"/>
            <a:ext cx="285245" cy="2589676"/>
            <a:chOff x="0" y="0"/>
            <a:chExt cx="343778" cy="312107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43778" cy="3121079"/>
            </a:xfrm>
            <a:custGeom>
              <a:avLst/>
              <a:gdLst/>
              <a:ahLst/>
              <a:cxnLst/>
              <a:rect l="l" t="t" r="r" b="b"/>
              <a:pathLst>
                <a:path w="343778" h="3121079">
                  <a:moveTo>
                    <a:pt x="114655" y="3102010"/>
                  </a:moveTo>
                  <a:cubicBezTo>
                    <a:pt x="132279" y="3113524"/>
                    <a:pt x="152316" y="3121079"/>
                    <a:pt x="171982" y="3121079"/>
                  </a:cubicBezTo>
                  <a:cubicBezTo>
                    <a:pt x="191648" y="3121079"/>
                    <a:pt x="210571" y="3114602"/>
                    <a:pt x="228010" y="3103088"/>
                  </a:cubicBezTo>
                  <a:cubicBezTo>
                    <a:pt x="228382" y="3102729"/>
                    <a:pt x="228752" y="3102729"/>
                    <a:pt x="229123" y="3102370"/>
                  </a:cubicBezTo>
                  <a:cubicBezTo>
                    <a:pt x="294614" y="3056314"/>
                    <a:pt x="342850" y="2934701"/>
                    <a:pt x="343778" y="2741304"/>
                  </a:cubicBezTo>
                  <a:lnTo>
                    <a:pt x="343778" y="0"/>
                  </a:lnTo>
                  <a:lnTo>
                    <a:pt x="0" y="0"/>
                  </a:lnTo>
                  <a:lnTo>
                    <a:pt x="0" y="2739270"/>
                  </a:lnTo>
                  <a:cubicBezTo>
                    <a:pt x="928" y="2935419"/>
                    <a:pt x="48422" y="3057035"/>
                    <a:pt x="114655" y="3102010"/>
                  </a:cubicBez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343778" cy="3032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48250"/>
            <a:ext cx="8228537" cy="5238750"/>
          </a:xfrm>
          <a:custGeom>
            <a:avLst/>
            <a:gdLst/>
            <a:ahLst/>
            <a:cxnLst/>
            <a:rect l="l" t="t" r="r" b="b"/>
            <a:pathLst>
              <a:path w="8228537" h="5238750">
                <a:moveTo>
                  <a:pt x="0" y="0"/>
                </a:moveTo>
                <a:lnTo>
                  <a:pt x="8228537" y="0"/>
                </a:lnTo>
                <a:lnTo>
                  <a:pt x="8228537" y="5238750"/>
                </a:lnTo>
                <a:lnTo>
                  <a:pt x="0" y="5238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523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6264964" y="3985460"/>
            <a:ext cx="11768961" cy="5956371"/>
            <a:chOff x="0" y="0"/>
            <a:chExt cx="3099644" cy="1568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99644" cy="1568756"/>
            </a:xfrm>
            <a:custGeom>
              <a:avLst/>
              <a:gdLst/>
              <a:ahLst/>
              <a:cxnLst/>
              <a:rect l="l" t="t" r="r" b="b"/>
              <a:pathLst>
                <a:path w="3099644" h="1568756">
                  <a:moveTo>
                    <a:pt x="16446" y="0"/>
                  </a:moveTo>
                  <a:lnTo>
                    <a:pt x="3083198" y="0"/>
                  </a:lnTo>
                  <a:cubicBezTo>
                    <a:pt x="3087560" y="0"/>
                    <a:pt x="3091743" y="1733"/>
                    <a:pt x="3094827" y="4817"/>
                  </a:cubicBezTo>
                  <a:cubicBezTo>
                    <a:pt x="3097911" y="7901"/>
                    <a:pt x="3099644" y="12084"/>
                    <a:pt x="3099644" y="16446"/>
                  </a:cubicBezTo>
                  <a:lnTo>
                    <a:pt x="3099644" y="1552311"/>
                  </a:lnTo>
                  <a:cubicBezTo>
                    <a:pt x="3099644" y="1556672"/>
                    <a:pt x="3097911" y="1560855"/>
                    <a:pt x="3094827" y="1563939"/>
                  </a:cubicBezTo>
                  <a:cubicBezTo>
                    <a:pt x="3091743" y="1567024"/>
                    <a:pt x="3087560" y="1568756"/>
                    <a:pt x="3083198" y="1568756"/>
                  </a:cubicBezTo>
                  <a:lnTo>
                    <a:pt x="16446" y="1568756"/>
                  </a:lnTo>
                  <a:cubicBezTo>
                    <a:pt x="12084" y="1568756"/>
                    <a:pt x="7901" y="1567024"/>
                    <a:pt x="4817" y="1563939"/>
                  </a:cubicBezTo>
                  <a:cubicBezTo>
                    <a:pt x="1733" y="1560855"/>
                    <a:pt x="0" y="1556672"/>
                    <a:pt x="0" y="1552311"/>
                  </a:cubicBezTo>
                  <a:lnTo>
                    <a:pt x="0" y="16446"/>
                  </a:lnTo>
                  <a:cubicBezTo>
                    <a:pt x="0" y="12084"/>
                    <a:pt x="1733" y="7901"/>
                    <a:pt x="4817" y="4817"/>
                  </a:cubicBezTo>
                  <a:cubicBezTo>
                    <a:pt x="7901" y="1733"/>
                    <a:pt x="12084" y="0"/>
                    <a:pt x="16446" y="0"/>
                  </a:cubicBezTo>
                  <a:close/>
                </a:path>
              </a:pathLst>
            </a:custGeom>
            <a:solidFill>
              <a:srgbClr val="0F113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099644" cy="1606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6648362" y="-4655925"/>
            <a:ext cx="2328687" cy="13606111"/>
            <a:chOff x="0" y="0"/>
            <a:chExt cx="797456" cy="46593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7456" cy="4659394"/>
            </a:xfrm>
            <a:custGeom>
              <a:avLst/>
              <a:gdLst/>
              <a:ahLst/>
              <a:cxnLst/>
              <a:rect l="l" t="t" r="r" b="b"/>
              <a:pathLst>
                <a:path w="797456" h="4659394">
                  <a:moveTo>
                    <a:pt x="83115" y="0"/>
                  </a:moveTo>
                  <a:lnTo>
                    <a:pt x="714341" y="0"/>
                  </a:lnTo>
                  <a:cubicBezTo>
                    <a:pt x="760244" y="0"/>
                    <a:pt x="797456" y="37212"/>
                    <a:pt x="797456" y="83115"/>
                  </a:cubicBezTo>
                  <a:lnTo>
                    <a:pt x="797456" y="4576279"/>
                  </a:lnTo>
                  <a:cubicBezTo>
                    <a:pt x="797456" y="4622182"/>
                    <a:pt x="760244" y="4659394"/>
                    <a:pt x="714341" y="4659394"/>
                  </a:cubicBezTo>
                  <a:lnTo>
                    <a:pt x="83115" y="4659394"/>
                  </a:lnTo>
                  <a:cubicBezTo>
                    <a:pt x="61071" y="4659394"/>
                    <a:pt x="39931" y="4650637"/>
                    <a:pt x="24344" y="4635050"/>
                  </a:cubicBezTo>
                  <a:cubicBezTo>
                    <a:pt x="8757" y="4619463"/>
                    <a:pt x="0" y="4598323"/>
                    <a:pt x="0" y="4576279"/>
                  </a:cubicBezTo>
                  <a:lnTo>
                    <a:pt x="0" y="83115"/>
                  </a:lnTo>
                  <a:cubicBezTo>
                    <a:pt x="0" y="37212"/>
                    <a:pt x="37212" y="0"/>
                    <a:pt x="83115" y="0"/>
                  </a:cubicBezTo>
                  <a:close/>
                </a:path>
              </a:pathLst>
            </a:custGeom>
            <a:solidFill>
              <a:srgbClr val="0F1137">
                <a:alpha val="89804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97456" cy="4697494"/>
            </a:xfrm>
            <a:prstGeom prst="rect">
              <a:avLst/>
            </a:prstGeom>
          </p:spPr>
          <p:txBody>
            <a:bodyPr lIns="40259" tIns="40259" rIns="40259" bIns="40259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09971" y="1847685"/>
            <a:ext cx="12476738" cy="860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Crear una aplicación web responsiva para la gestión de recaudación en ruta para la empresa InterBus.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8799" y="1223607"/>
            <a:ext cx="389428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OBJETIVO GENERAL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34092" y="4280976"/>
            <a:ext cx="4819816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OBJETIVO ESPECÍFICOS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54736" y="5000625"/>
            <a:ext cx="10204564" cy="4596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Definir la metodología de desarrollo.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Realizar la programación del proyecto en fases.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Diseñar el producto ajustado a los colores e imagen corporativa de la empresa.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Rediseñar la planilla de recaudación de ruta para facilitar la extracción de datos.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Hacer uso de un servicio OCR en nube para hacer la extracción de datos de la planilla.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Desarrollar una API rest parhacer las peticiones y respuestas entre el servicio de nube y la aplicación.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Realizar las pruebas de funcionalidades del software.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21883" y="370353"/>
            <a:ext cx="1237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F1137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7259300" y="-309109"/>
            <a:ext cx="835819" cy="3179732"/>
            <a:chOff x="0" y="0"/>
            <a:chExt cx="660400" cy="25123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400" cy="2512381"/>
            </a:xfrm>
            <a:custGeom>
              <a:avLst/>
              <a:gdLst/>
              <a:ahLst/>
              <a:cxnLst/>
              <a:rect l="l" t="t" r="r" b="b"/>
              <a:pathLst>
                <a:path w="660400" h="2512381">
                  <a:moveTo>
                    <a:pt x="220252" y="2493312"/>
                  </a:moveTo>
                  <a:cubicBezTo>
                    <a:pt x="254109" y="2504826"/>
                    <a:pt x="292600" y="2512381"/>
                    <a:pt x="330378" y="2512381"/>
                  </a:cubicBezTo>
                  <a:cubicBezTo>
                    <a:pt x="368157" y="2512381"/>
                    <a:pt x="404509" y="2505904"/>
                    <a:pt x="438009" y="2494390"/>
                  </a:cubicBezTo>
                  <a:cubicBezTo>
                    <a:pt x="438723" y="2494031"/>
                    <a:pt x="439435" y="2494031"/>
                    <a:pt x="440148" y="2493671"/>
                  </a:cubicBezTo>
                  <a:cubicBezTo>
                    <a:pt x="565955" y="2447616"/>
                    <a:pt x="658618" y="2326002"/>
                    <a:pt x="660400" y="214612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144534"/>
                  </a:lnTo>
                  <a:cubicBezTo>
                    <a:pt x="1782" y="2326721"/>
                    <a:pt x="93019" y="2448336"/>
                    <a:pt x="220252" y="2493312"/>
                  </a:cubicBezTo>
                  <a:close/>
                </a:path>
              </a:pathLst>
            </a:custGeom>
            <a:gradFill rotWithShape="1">
              <a:gsLst>
                <a:gs pos="0">
                  <a:srgbClr val="57D6EA">
                    <a:alpha val="80000"/>
                  </a:srgbClr>
                </a:gs>
                <a:gs pos="100000">
                  <a:srgbClr val="57ACEA">
                    <a:alpha val="8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60400" cy="2423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5451" y="1865053"/>
            <a:ext cx="5836040" cy="7393247"/>
            <a:chOff x="0" y="0"/>
            <a:chExt cx="1537064" cy="19471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064" cy="1947193"/>
            </a:xfrm>
            <a:custGeom>
              <a:avLst/>
              <a:gdLst/>
              <a:ahLst/>
              <a:cxnLst/>
              <a:rect l="l" t="t" r="r" b="b"/>
              <a:pathLst>
                <a:path w="1537064" h="1947193">
                  <a:moveTo>
                    <a:pt x="33164" y="0"/>
                  </a:moveTo>
                  <a:lnTo>
                    <a:pt x="1503900" y="0"/>
                  </a:lnTo>
                  <a:cubicBezTo>
                    <a:pt x="1522216" y="0"/>
                    <a:pt x="1537064" y="14848"/>
                    <a:pt x="1537064" y="33164"/>
                  </a:cubicBezTo>
                  <a:lnTo>
                    <a:pt x="1537064" y="1914029"/>
                  </a:lnTo>
                  <a:cubicBezTo>
                    <a:pt x="1537064" y="1932345"/>
                    <a:pt x="1522216" y="1947193"/>
                    <a:pt x="1503900" y="1947193"/>
                  </a:cubicBezTo>
                  <a:lnTo>
                    <a:pt x="33164" y="1947193"/>
                  </a:lnTo>
                  <a:cubicBezTo>
                    <a:pt x="14848" y="1947193"/>
                    <a:pt x="0" y="1932345"/>
                    <a:pt x="0" y="1914029"/>
                  </a:cubicBezTo>
                  <a:lnTo>
                    <a:pt x="0" y="33164"/>
                  </a:lnTo>
                  <a:cubicBezTo>
                    <a:pt x="0" y="14848"/>
                    <a:pt x="14848" y="0"/>
                    <a:pt x="331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7ACEA">
                    <a:alpha val="100000"/>
                  </a:srgbClr>
                </a:gs>
                <a:gs pos="100000">
                  <a:srgbClr val="57D6E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37064" cy="1985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28644" y="2044786"/>
            <a:ext cx="5836040" cy="7393247"/>
            <a:chOff x="0" y="0"/>
            <a:chExt cx="1537064" cy="1947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37064" cy="1947193"/>
            </a:xfrm>
            <a:custGeom>
              <a:avLst/>
              <a:gdLst/>
              <a:ahLst/>
              <a:cxnLst/>
              <a:rect l="l" t="t" r="r" b="b"/>
              <a:pathLst>
                <a:path w="1537064" h="1947193">
                  <a:moveTo>
                    <a:pt x="33164" y="0"/>
                  </a:moveTo>
                  <a:lnTo>
                    <a:pt x="1503900" y="0"/>
                  </a:lnTo>
                  <a:cubicBezTo>
                    <a:pt x="1522216" y="0"/>
                    <a:pt x="1537064" y="14848"/>
                    <a:pt x="1537064" y="33164"/>
                  </a:cubicBezTo>
                  <a:lnTo>
                    <a:pt x="1537064" y="1914029"/>
                  </a:lnTo>
                  <a:cubicBezTo>
                    <a:pt x="1537064" y="1932345"/>
                    <a:pt x="1522216" y="1947193"/>
                    <a:pt x="1503900" y="1947193"/>
                  </a:cubicBezTo>
                  <a:lnTo>
                    <a:pt x="33164" y="1947193"/>
                  </a:lnTo>
                  <a:cubicBezTo>
                    <a:pt x="14848" y="1947193"/>
                    <a:pt x="0" y="1932345"/>
                    <a:pt x="0" y="1914029"/>
                  </a:cubicBezTo>
                  <a:lnTo>
                    <a:pt x="0" y="33164"/>
                  </a:lnTo>
                  <a:cubicBezTo>
                    <a:pt x="0" y="14848"/>
                    <a:pt x="14848" y="0"/>
                    <a:pt x="33164" y="0"/>
                  </a:cubicBezTo>
                  <a:close/>
                </a:path>
              </a:pathLst>
            </a:custGeom>
            <a:solidFill>
              <a:srgbClr val="F2F2F3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37064" cy="1985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8359523" y="7781639"/>
            <a:ext cx="412361" cy="4038878"/>
            <a:chOff x="0" y="0"/>
            <a:chExt cx="947865" cy="92838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7865" cy="9283873"/>
            </a:xfrm>
            <a:custGeom>
              <a:avLst/>
              <a:gdLst/>
              <a:ahLst/>
              <a:cxnLst/>
              <a:rect l="l" t="t" r="r" b="b"/>
              <a:pathLst>
                <a:path w="947865" h="9283873">
                  <a:moveTo>
                    <a:pt x="316126" y="19070"/>
                  </a:moveTo>
                  <a:cubicBezTo>
                    <a:pt x="364563" y="7556"/>
                    <a:pt x="419966" y="0"/>
                    <a:pt x="474188" y="0"/>
                  </a:cubicBezTo>
                  <a:cubicBezTo>
                    <a:pt x="528411" y="0"/>
                    <a:pt x="580587" y="6476"/>
                    <a:pt x="628669" y="17990"/>
                  </a:cubicBezTo>
                  <a:cubicBezTo>
                    <a:pt x="629694" y="18350"/>
                    <a:pt x="630716" y="18350"/>
                    <a:pt x="631739" y="18710"/>
                  </a:cubicBezTo>
                  <a:cubicBezTo>
                    <a:pt x="812309" y="64765"/>
                    <a:pt x="945307" y="186379"/>
                    <a:pt x="947865" y="516669"/>
                  </a:cubicBezTo>
                  <a:lnTo>
                    <a:pt x="947865" y="9283873"/>
                  </a:lnTo>
                  <a:lnTo>
                    <a:pt x="0" y="9283873"/>
                  </a:lnTo>
                  <a:lnTo>
                    <a:pt x="0" y="523175"/>
                  </a:lnTo>
                  <a:cubicBezTo>
                    <a:pt x="2558" y="185660"/>
                    <a:pt x="133509" y="64045"/>
                    <a:pt x="316126" y="19070"/>
                  </a:cubicBezTo>
                  <a:close/>
                </a:path>
              </a:pathLst>
            </a:custGeom>
            <a:gradFill rotWithShape="1">
              <a:gsLst>
                <a:gs pos="0">
                  <a:srgbClr val="57D6EA">
                    <a:alpha val="100000"/>
                  </a:srgbClr>
                </a:gs>
                <a:gs pos="100000">
                  <a:srgbClr val="57ACE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8900"/>
              <a:ext cx="947865" cy="9194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977849" y="4608211"/>
            <a:ext cx="4336470" cy="2822648"/>
          </a:xfrm>
          <a:custGeom>
            <a:avLst/>
            <a:gdLst/>
            <a:ahLst/>
            <a:cxnLst/>
            <a:rect l="l" t="t" r="r" b="b"/>
            <a:pathLst>
              <a:path w="4336470" h="2822648">
                <a:moveTo>
                  <a:pt x="0" y="0"/>
                </a:moveTo>
                <a:lnTo>
                  <a:pt x="4336470" y="0"/>
                </a:lnTo>
                <a:lnTo>
                  <a:pt x="4336470" y="2822647"/>
                </a:lnTo>
                <a:lnTo>
                  <a:pt x="0" y="28226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2065142" y="1095375"/>
            <a:ext cx="33566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ALCANCES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50042" y="1095375"/>
            <a:ext cx="4197309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LIMITACIONES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47733" y="9612166"/>
            <a:ext cx="1237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67755" y="3815321"/>
            <a:ext cx="335665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SOFTWARE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2543" y="2259181"/>
            <a:ext cx="5524457" cy="677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Digitalización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de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planillas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recaudación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rutas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Implementación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un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servicio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nube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para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extracción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datos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API REST para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integración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entre frontend, backend y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servicios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nube</a:t>
            </a:r>
            <a:endParaRPr lang="en-US" sz="24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La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aplicación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web es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responsiva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Optimización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tiempos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procesamiento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datos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Potencial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escalabilidad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servicios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Generación de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datos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digitalizados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in situ.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61994" y="2259180"/>
            <a:ext cx="5581855" cy="6995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Plazos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acotados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desarrollo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Dependencia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un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servicio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nube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vez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entrenar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un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modelo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propio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aunque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 mayor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costo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Procesamiento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asincrónico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las solicitudes de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extracción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los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datos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La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calidad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las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imagenes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es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relevante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para la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extracción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datos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Precisión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del OCR.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Operativamente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, el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sistema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asume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que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los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datos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ingresados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 la </a:t>
            </a:r>
            <a:r>
              <a:rPr lang="en-US" sz="2499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planilla</a:t>
            </a: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son los reales.</a:t>
            </a:r>
          </a:p>
          <a:p>
            <a:pPr algn="l">
              <a:lnSpc>
                <a:spcPts val="3499"/>
              </a:lnSpc>
            </a:pPr>
            <a:endParaRPr lang="en-US" sz="2499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41075" y="3005148"/>
            <a:ext cx="3450295" cy="2138352"/>
            <a:chOff x="0" y="0"/>
            <a:chExt cx="1247976" cy="7734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7976" cy="773445"/>
            </a:xfrm>
            <a:custGeom>
              <a:avLst/>
              <a:gdLst/>
              <a:ahLst/>
              <a:cxnLst/>
              <a:rect l="l" t="t" r="r" b="b"/>
              <a:pathLst>
                <a:path w="1247976" h="773445">
                  <a:moveTo>
                    <a:pt x="1247976" y="386722"/>
                  </a:moveTo>
                  <a:lnTo>
                    <a:pt x="841576" y="0"/>
                  </a:lnTo>
                  <a:lnTo>
                    <a:pt x="841576" y="203200"/>
                  </a:lnTo>
                  <a:lnTo>
                    <a:pt x="0" y="203200"/>
                  </a:lnTo>
                  <a:lnTo>
                    <a:pt x="0" y="570245"/>
                  </a:lnTo>
                  <a:lnTo>
                    <a:pt x="841576" y="570245"/>
                  </a:lnTo>
                  <a:lnTo>
                    <a:pt x="841576" y="773445"/>
                  </a:lnTo>
                  <a:lnTo>
                    <a:pt x="1247976" y="386722"/>
                  </a:lnTo>
                  <a:close/>
                </a:path>
              </a:pathLst>
            </a:custGeom>
            <a:solidFill>
              <a:srgbClr val="258AB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5100"/>
              <a:ext cx="1146376" cy="405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55693" y="3005148"/>
            <a:ext cx="3450295" cy="2138352"/>
            <a:chOff x="0" y="0"/>
            <a:chExt cx="1247976" cy="7734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7976" cy="773445"/>
            </a:xfrm>
            <a:custGeom>
              <a:avLst/>
              <a:gdLst/>
              <a:ahLst/>
              <a:cxnLst/>
              <a:rect l="l" t="t" r="r" b="b"/>
              <a:pathLst>
                <a:path w="1247976" h="773445">
                  <a:moveTo>
                    <a:pt x="1247976" y="386722"/>
                  </a:moveTo>
                  <a:lnTo>
                    <a:pt x="841576" y="0"/>
                  </a:lnTo>
                  <a:lnTo>
                    <a:pt x="841576" y="203200"/>
                  </a:lnTo>
                  <a:lnTo>
                    <a:pt x="0" y="203200"/>
                  </a:lnTo>
                  <a:lnTo>
                    <a:pt x="0" y="570245"/>
                  </a:lnTo>
                  <a:lnTo>
                    <a:pt x="841576" y="570245"/>
                  </a:lnTo>
                  <a:lnTo>
                    <a:pt x="841576" y="773445"/>
                  </a:lnTo>
                  <a:lnTo>
                    <a:pt x="1247976" y="386722"/>
                  </a:lnTo>
                  <a:close/>
                </a:path>
              </a:pathLst>
            </a:custGeom>
            <a:solidFill>
              <a:srgbClr val="25BB3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5100"/>
              <a:ext cx="1146376" cy="405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604868" y="3005148"/>
            <a:ext cx="3450295" cy="2138352"/>
            <a:chOff x="0" y="0"/>
            <a:chExt cx="1247976" cy="7734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7976" cy="773445"/>
            </a:xfrm>
            <a:custGeom>
              <a:avLst/>
              <a:gdLst/>
              <a:ahLst/>
              <a:cxnLst/>
              <a:rect l="l" t="t" r="r" b="b"/>
              <a:pathLst>
                <a:path w="1247976" h="773445">
                  <a:moveTo>
                    <a:pt x="1247976" y="386722"/>
                  </a:moveTo>
                  <a:lnTo>
                    <a:pt x="841576" y="0"/>
                  </a:lnTo>
                  <a:lnTo>
                    <a:pt x="841576" y="203200"/>
                  </a:lnTo>
                  <a:lnTo>
                    <a:pt x="0" y="203200"/>
                  </a:lnTo>
                  <a:lnTo>
                    <a:pt x="0" y="570245"/>
                  </a:lnTo>
                  <a:lnTo>
                    <a:pt x="841576" y="570245"/>
                  </a:lnTo>
                  <a:lnTo>
                    <a:pt x="841576" y="773445"/>
                  </a:lnTo>
                  <a:lnTo>
                    <a:pt x="1247976" y="386722"/>
                  </a:lnTo>
                  <a:close/>
                </a:path>
              </a:pathLst>
            </a:custGeom>
            <a:solidFill>
              <a:srgbClr val="3A25B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65100"/>
              <a:ext cx="1146376" cy="405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294902" y="3005148"/>
            <a:ext cx="3450295" cy="2138352"/>
            <a:chOff x="0" y="0"/>
            <a:chExt cx="1247976" cy="7734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47976" cy="773445"/>
            </a:xfrm>
            <a:custGeom>
              <a:avLst/>
              <a:gdLst/>
              <a:ahLst/>
              <a:cxnLst/>
              <a:rect l="l" t="t" r="r" b="b"/>
              <a:pathLst>
                <a:path w="1247976" h="773445">
                  <a:moveTo>
                    <a:pt x="1247976" y="386722"/>
                  </a:moveTo>
                  <a:lnTo>
                    <a:pt x="841576" y="0"/>
                  </a:lnTo>
                  <a:lnTo>
                    <a:pt x="841576" y="203200"/>
                  </a:lnTo>
                  <a:lnTo>
                    <a:pt x="0" y="203200"/>
                  </a:lnTo>
                  <a:lnTo>
                    <a:pt x="0" y="570245"/>
                  </a:lnTo>
                  <a:lnTo>
                    <a:pt x="841576" y="570245"/>
                  </a:lnTo>
                  <a:lnTo>
                    <a:pt x="841576" y="773445"/>
                  </a:lnTo>
                  <a:lnTo>
                    <a:pt x="1247976" y="386722"/>
                  </a:lnTo>
                  <a:close/>
                </a:path>
              </a:pathLst>
            </a:custGeom>
            <a:solidFill>
              <a:srgbClr val="E15A0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5100"/>
              <a:ext cx="1146376" cy="405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97944" y="3379797"/>
            <a:ext cx="2861356" cy="1355725"/>
            <a:chOff x="0" y="0"/>
            <a:chExt cx="753608" cy="3570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3608" cy="357063"/>
            </a:xfrm>
            <a:custGeom>
              <a:avLst/>
              <a:gdLst/>
              <a:ahLst/>
              <a:cxnLst/>
              <a:rect l="l" t="t" r="r" b="b"/>
              <a:pathLst>
                <a:path w="753608" h="357063">
                  <a:moveTo>
                    <a:pt x="67642" y="0"/>
                  </a:moveTo>
                  <a:lnTo>
                    <a:pt x="685966" y="0"/>
                  </a:lnTo>
                  <a:cubicBezTo>
                    <a:pt x="703906" y="0"/>
                    <a:pt x="721111" y="7127"/>
                    <a:pt x="733796" y="19812"/>
                  </a:cubicBezTo>
                  <a:cubicBezTo>
                    <a:pt x="746482" y="32497"/>
                    <a:pt x="753608" y="49702"/>
                    <a:pt x="753608" y="67642"/>
                  </a:cubicBezTo>
                  <a:lnTo>
                    <a:pt x="753608" y="289421"/>
                  </a:lnTo>
                  <a:cubicBezTo>
                    <a:pt x="753608" y="307361"/>
                    <a:pt x="746482" y="324566"/>
                    <a:pt x="733796" y="337252"/>
                  </a:cubicBezTo>
                  <a:cubicBezTo>
                    <a:pt x="721111" y="349937"/>
                    <a:pt x="703906" y="357063"/>
                    <a:pt x="685966" y="357063"/>
                  </a:cubicBezTo>
                  <a:lnTo>
                    <a:pt x="67642" y="357063"/>
                  </a:lnTo>
                  <a:cubicBezTo>
                    <a:pt x="30284" y="357063"/>
                    <a:pt x="0" y="326779"/>
                    <a:pt x="0" y="289421"/>
                  </a:cubicBezTo>
                  <a:lnTo>
                    <a:pt x="0" y="67642"/>
                  </a:lnTo>
                  <a:cubicBezTo>
                    <a:pt x="0" y="30284"/>
                    <a:pt x="30284" y="0"/>
                    <a:pt x="67642" y="0"/>
                  </a:cubicBezTo>
                  <a:close/>
                </a:path>
              </a:pathLst>
            </a:custGeom>
            <a:solidFill>
              <a:srgbClr val="E15A0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53608" cy="395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03079" y="3839374"/>
            <a:ext cx="2171700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Planeamiento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6850" y="3005148"/>
            <a:ext cx="3287321" cy="2138352"/>
            <a:chOff x="0" y="0"/>
            <a:chExt cx="1189029" cy="7734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89029" cy="773445"/>
            </a:xfrm>
            <a:custGeom>
              <a:avLst/>
              <a:gdLst/>
              <a:ahLst/>
              <a:cxnLst/>
              <a:rect l="l" t="t" r="r" b="b"/>
              <a:pathLst>
                <a:path w="1189029" h="773445">
                  <a:moveTo>
                    <a:pt x="1189029" y="386722"/>
                  </a:moveTo>
                  <a:lnTo>
                    <a:pt x="782629" y="0"/>
                  </a:lnTo>
                  <a:lnTo>
                    <a:pt x="782629" y="203200"/>
                  </a:lnTo>
                  <a:lnTo>
                    <a:pt x="0" y="203200"/>
                  </a:lnTo>
                  <a:lnTo>
                    <a:pt x="0" y="570245"/>
                  </a:lnTo>
                  <a:lnTo>
                    <a:pt x="782629" y="570245"/>
                  </a:lnTo>
                  <a:lnTo>
                    <a:pt x="782629" y="773445"/>
                  </a:lnTo>
                  <a:lnTo>
                    <a:pt x="1189029" y="386722"/>
                  </a:lnTo>
                  <a:close/>
                </a:path>
              </a:pathLst>
            </a:custGeom>
            <a:solidFill>
              <a:srgbClr val="A62B15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65100"/>
              <a:ext cx="1087429" cy="405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2248856" y="2693797"/>
            <a:ext cx="13579765" cy="0"/>
          </a:xfrm>
          <a:prstGeom prst="line">
            <a:avLst/>
          </a:prstGeom>
          <a:ln w="19050" cap="flat">
            <a:solidFill>
              <a:srgbClr val="A62B1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2" name="AutoShape 22"/>
          <p:cNvSpPr/>
          <p:nvPr/>
        </p:nvSpPr>
        <p:spPr>
          <a:xfrm>
            <a:off x="2267906" y="2685429"/>
            <a:ext cx="0" cy="386394"/>
          </a:xfrm>
          <a:prstGeom prst="line">
            <a:avLst/>
          </a:prstGeom>
          <a:ln w="38100" cap="flat">
            <a:solidFill>
              <a:srgbClr val="E15A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3" name="AutoShape 23"/>
          <p:cNvSpPr/>
          <p:nvPr/>
        </p:nvSpPr>
        <p:spPr>
          <a:xfrm>
            <a:off x="15809572" y="2693797"/>
            <a:ext cx="0" cy="386394"/>
          </a:xfrm>
          <a:prstGeom prst="line">
            <a:avLst/>
          </a:prstGeom>
          <a:ln w="38100" cap="flat">
            <a:solidFill>
              <a:srgbClr val="E15A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4" name="AutoShape 24"/>
          <p:cNvSpPr/>
          <p:nvPr/>
        </p:nvSpPr>
        <p:spPr>
          <a:xfrm>
            <a:off x="8702661" y="2693797"/>
            <a:ext cx="0" cy="386394"/>
          </a:xfrm>
          <a:prstGeom prst="line">
            <a:avLst/>
          </a:prstGeom>
          <a:ln w="38100" cap="flat">
            <a:solidFill>
              <a:srgbClr val="E15A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25" name="Group 25"/>
          <p:cNvGrpSpPr/>
          <p:nvPr/>
        </p:nvGrpSpPr>
        <p:grpSpPr>
          <a:xfrm>
            <a:off x="4167929" y="5838825"/>
            <a:ext cx="9606072" cy="4020738"/>
            <a:chOff x="0" y="0"/>
            <a:chExt cx="2529994" cy="105896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529994" cy="1058960"/>
            </a:xfrm>
            <a:custGeom>
              <a:avLst/>
              <a:gdLst/>
              <a:ahLst/>
              <a:cxnLst/>
              <a:rect l="l" t="t" r="r" b="b"/>
              <a:pathLst>
                <a:path w="2529994" h="1058960">
                  <a:moveTo>
                    <a:pt x="20149" y="0"/>
                  </a:moveTo>
                  <a:lnTo>
                    <a:pt x="2509846" y="0"/>
                  </a:lnTo>
                  <a:cubicBezTo>
                    <a:pt x="2520973" y="0"/>
                    <a:pt x="2529994" y="9021"/>
                    <a:pt x="2529994" y="20149"/>
                  </a:cubicBezTo>
                  <a:lnTo>
                    <a:pt x="2529994" y="1038811"/>
                  </a:lnTo>
                  <a:cubicBezTo>
                    <a:pt x="2529994" y="1049939"/>
                    <a:pt x="2520973" y="1058960"/>
                    <a:pt x="2509846" y="1058960"/>
                  </a:cubicBezTo>
                  <a:lnTo>
                    <a:pt x="20149" y="1058960"/>
                  </a:lnTo>
                  <a:cubicBezTo>
                    <a:pt x="9021" y="1058960"/>
                    <a:pt x="0" y="1049939"/>
                    <a:pt x="0" y="1038811"/>
                  </a:cubicBezTo>
                  <a:lnTo>
                    <a:pt x="0" y="20149"/>
                  </a:lnTo>
                  <a:cubicBezTo>
                    <a:pt x="0" y="9021"/>
                    <a:pt x="9021" y="0"/>
                    <a:pt x="20149" y="0"/>
                  </a:cubicBezTo>
                  <a:close/>
                </a:path>
              </a:pathLst>
            </a:custGeom>
            <a:solidFill>
              <a:srgbClr val="1F223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529994" cy="1097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5628597" y="8153633"/>
            <a:ext cx="2883845" cy="2171235"/>
          </a:xfrm>
          <a:custGeom>
            <a:avLst/>
            <a:gdLst/>
            <a:ahLst/>
            <a:cxnLst/>
            <a:rect l="l" t="t" r="r" b="b"/>
            <a:pathLst>
              <a:path w="2883845" h="2171235">
                <a:moveTo>
                  <a:pt x="0" y="0"/>
                </a:moveTo>
                <a:lnTo>
                  <a:pt x="2883845" y="0"/>
                </a:lnTo>
                <a:lnTo>
                  <a:pt x="2883845" y="2171234"/>
                </a:lnTo>
                <a:lnTo>
                  <a:pt x="0" y="2171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9" name="TextBox 29"/>
          <p:cNvSpPr txBox="1"/>
          <p:nvPr/>
        </p:nvSpPr>
        <p:spPr>
          <a:xfrm>
            <a:off x="407866" y="9670650"/>
            <a:ext cx="1237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F1137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369892" y="3839374"/>
            <a:ext cx="147176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Análisis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505625" y="1821105"/>
            <a:ext cx="1095375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Diseño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52427" y="3839374"/>
            <a:ext cx="2721269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Planemiento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851612" y="3822710"/>
            <a:ext cx="147176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Diseño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925037" y="3839374"/>
            <a:ext cx="147176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Pruebas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074213" y="3822710"/>
            <a:ext cx="2409623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Programación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919821" y="3620299"/>
            <a:ext cx="1817602" cy="86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Puesta en</a:t>
            </a:r>
          </a:p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Marcha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453714" y="1849680"/>
            <a:ext cx="4671485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MÉTODO TRADICIONAL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733405" y="6182655"/>
            <a:ext cx="2084917" cy="52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¿PORQUÉ?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369892" y="6823109"/>
            <a:ext cx="9404109" cy="2613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proyecto tiene limitaciones de tiempo.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requerimiento es especifico, por tanto no hay espacio para hacer cambios.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equipo de desarrollo es acotado y la estructura del equipo no se ajusta para trabajar con otras metodologías como ágil. </a:t>
            </a:r>
          </a:p>
        </p:txBody>
      </p:sp>
      <p:grpSp>
        <p:nvGrpSpPr>
          <p:cNvPr id="40" name="Group 40"/>
          <p:cNvGrpSpPr/>
          <p:nvPr/>
        </p:nvGrpSpPr>
        <p:grpSpPr>
          <a:xfrm rot="-5400000">
            <a:off x="6884084" y="-6498873"/>
            <a:ext cx="835819" cy="14603987"/>
            <a:chOff x="0" y="0"/>
            <a:chExt cx="660400" cy="1153895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60400" cy="11538952"/>
            </a:xfrm>
            <a:custGeom>
              <a:avLst/>
              <a:gdLst/>
              <a:ahLst/>
              <a:cxnLst/>
              <a:rect l="l" t="t" r="r" b="b"/>
              <a:pathLst>
                <a:path w="660400" h="11538952">
                  <a:moveTo>
                    <a:pt x="220252" y="11519884"/>
                  </a:moveTo>
                  <a:cubicBezTo>
                    <a:pt x="254109" y="11531397"/>
                    <a:pt x="292600" y="11538952"/>
                    <a:pt x="330378" y="11538952"/>
                  </a:cubicBezTo>
                  <a:cubicBezTo>
                    <a:pt x="368157" y="11538952"/>
                    <a:pt x="404509" y="11532475"/>
                    <a:pt x="438009" y="11520962"/>
                  </a:cubicBezTo>
                  <a:cubicBezTo>
                    <a:pt x="438723" y="11520602"/>
                    <a:pt x="439435" y="11520602"/>
                    <a:pt x="440148" y="11520243"/>
                  </a:cubicBezTo>
                  <a:cubicBezTo>
                    <a:pt x="565955" y="11474187"/>
                    <a:pt x="658618" y="11352574"/>
                    <a:pt x="660400" y="1097219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964049"/>
                  </a:lnTo>
                  <a:cubicBezTo>
                    <a:pt x="1782" y="11353292"/>
                    <a:pt x="93019" y="11474907"/>
                    <a:pt x="220252" y="11519884"/>
                  </a:cubicBezTo>
                  <a:close/>
                </a:path>
              </a:pathLst>
            </a:custGeom>
            <a:solidFill>
              <a:srgbClr val="0F1137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660400" cy="11450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295111" y="589205"/>
            <a:ext cx="14066498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2F2F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METODOLOGIA DE DESARROLLO IMPLEMENTADA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62750" y="664306"/>
            <a:ext cx="425250" cy="252058"/>
          </a:xfrm>
          <a:custGeom>
            <a:avLst/>
            <a:gdLst/>
            <a:ahLst/>
            <a:cxnLst/>
            <a:rect l="l" t="t" r="r" b="b"/>
            <a:pathLst>
              <a:path w="425250" h="252058">
                <a:moveTo>
                  <a:pt x="0" y="0"/>
                </a:moveTo>
                <a:lnTo>
                  <a:pt x="425250" y="0"/>
                </a:lnTo>
                <a:lnTo>
                  <a:pt x="425250" y="252057"/>
                </a:lnTo>
                <a:lnTo>
                  <a:pt x="0" y="252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525" y="-1074215"/>
            <a:ext cx="5287509" cy="12845005"/>
          </a:xfrm>
          <a:custGeom>
            <a:avLst/>
            <a:gdLst/>
            <a:ahLst/>
            <a:cxnLst/>
            <a:rect l="l" t="t" r="r" b="b"/>
            <a:pathLst>
              <a:path w="5287509" h="12845005">
                <a:moveTo>
                  <a:pt x="0" y="0"/>
                </a:moveTo>
                <a:lnTo>
                  <a:pt x="5287509" y="0"/>
                </a:lnTo>
                <a:lnTo>
                  <a:pt x="5287509" y="12845006"/>
                </a:lnTo>
                <a:lnTo>
                  <a:pt x="0" y="12845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014" r="-219040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366877" y="1102191"/>
            <a:ext cx="5694633" cy="2536058"/>
            <a:chOff x="0" y="0"/>
            <a:chExt cx="1499821" cy="667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99821" cy="667933"/>
            </a:xfrm>
            <a:custGeom>
              <a:avLst/>
              <a:gdLst/>
              <a:ahLst/>
              <a:cxnLst/>
              <a:rect l="l" t="t" r="r" b="b"/>
              <a:pathLst>
                <a:path w="1499821" h="667933">
                  <a:moveTo>
                    <a:pt x="33988" y="0"/>
                  </a:moveTo>
                  <a:lnTo>
                    <a:pt x="1465833" y="0"/>
                  </a:lnTo>
                  <a:cubicBezTo>
                    <a:pt x="1484604" y="0"/>
                    <a:pt x="1499821" y="15217"/>
                    <a:pt x="1499821" y="33988"/>
                  </a:cubicBezTo>
                  <a:lnTo>
                    <a:pt x="1499821" y="633945"/>
                  </a:lnTo>
                  <a:cubicBezTo>
                    <a:pt x="1499821" y="652716"/>
                    <a:pt x="1484604" y="667933"/>
                    <a:pt x="1465833" y="667933"/>
                  </a:cubicBezTo>
                  <a:lnTo>
                    <a:pt x="33988" y="667933"/>
                  </a:lnTo>
                  <a:cubicBezTo>
                    <a:pt x="15217" y="667933"/>
                    <a:pt x="0" y="652716"/>
                    <a:pt x="0" y="633945"/>
                  </a:cubicBezTo>
                  <a:lnTo>
                    <a:pt x="0" y="33988"/>
                  </a:lnTo>
                  <a:cubicBezTo>
                    <a:pt x="0" y="15217"/>
                    <a:pt x="15217" y="0"/>
                    <a:pt x="339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7ACEA">
                    <a:alpha val="100000"/>
                  </a:srgbClr>
                </a:gs>
                <a:gs pos="100000">
                  <a:srgbClr val="57D6E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499821" cy="706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112407" y="4114500"/>
            <a:ext cx="6100335" cy="3072035"/>
            <a:chOff x="0" y="0"/>
            <a:chExt cx="1606672" cy="8090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06672" cy="809096"/>
            </a:xfrm>
            <a:custGeom>
              <a:avLst/>
              <a:gdLst/>
              <a:ahLst/>
              <a:cxnLst/>
              <a:rect l="l" t="t" r="r" b="b"/>
              <a:pathLst>
                <a:path w="1606672" h="809096">
                  <a:moveTo>
                    <a:pt x="31727" y="0"/>
                  </a:moveTo>
                  <a:lnTo>
                    <a:pt x="1574945" y="0"/>
                  </a:lnTo>
                  <a:cubicBezTo>
                    <a:pt x="1592468" y="0"/>
                    <a:pt x="1606672" y="14205"/>
                    <a:pt x="1606672" y="31727"/>
                  </a:cubicBezTo>
                  <a:lnTo>
                    <a:pt x="1606672" y="777368"/>
                  </a:lnTo>
                  <a:cubicBezTo>
                    <a:pt x="1606672" y="785783"/>
                    <a:pt x="1603330" y="793853"/>
                    <a:pt x="1597380" y="799803"/>
                  </a:cubicBezTo>
                  <a:cubicBezTo>
                    <a:pt x="1591430" y="805753"/>
                    <a:pt x="1583360" y="809096"/>
                    <a:pt x="1574945" y="809096"/>
                  </a:cubicBezTo>
                  <a:lnTo>
                    <a:pt x="31727" y="809096"/>
                  </a:lnTo>
                  <a:cubicBezTo>
                    <a:pt x="23313" y="809096"/>
                    <a:pt x="15243" y="805753"/>
                    <a:pt x="9293" y="799803"/>
                  </a:cubicBezTo>
                  <a:cubicBezTo>
                    <a:pt x="3343" y="793853"/>
                    <a:pt x="0" y="785783"/>
                    <a:pt x="0" y="777368"/>
                  </a:cubicBezTo>
                  <a:lnTo>
                    <a:pt x="0" y="31727"/>
                  </a:lnTo>
                  <a:cubicBezTo>
                    <a:pt x="0" y="23313"/>
                    <a:pt x="3343" y="15243"/>
                    <a:pt x="9293" y="9293"/>
                  </a:cubicBezTo>
                  <a:cubicBezTo>
                    <a:pt x="15243" y="3343"/>
                    <a:pt x="23313" y="0"/>
                    <a:pt x="3172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7ACEA">
                    <a:alpha val="100000"/>
                  </a:srgbClr>
                </a:gs>
                <a:gs pos="100000">
                  <a:srgbClr val="57D6E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06672" cy="847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59665" y="7660751"/>
            <a:ext cx="5885460" cy="2492899"/>
            <a:chOff x="0" y="0"/>
            <a:chExt cx="1550080" cy="6565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50080" cy="656566"/>
            </a:xfrm>
            <a:custGeom>
              <a:avLst/>
              <a:gdLst/>
              <a:ahLst/>
              <a:cxnLst/>
              <a:rect l="l" t="t" r="r" b="b"/>
              <a:pathLst>
                <a:path w="1550080" h="656566">
                  <a:moveTo>
                    <a:pt x="32886" y="0"/>
                  </a:moveTo>
                  <a:lnTo>
                    <a:pt x="1517194" y="0"/>
                  </a:lnTo>
                  <a:cubicBezTo>
                    <a:pt x="1535357" y="0"/>
                    <a:pt x="1550080" y="14723"/>
                    <a:pt x="1550080" y="32886"/>
                  </a:cubicBezTo>
                  <a:lnTo>
                    <a:pt x="1550080" y="623680"/>
                  </a:lnTo>
                  <a:cubicBezTo>
                    <a:pt x="1550080" y="641843"/>
                    <a:pt x="1535357" y="656566"/>
                    <a:pt x="1517194" y="656566"/>
                  </a:cubicBezTo>
                  <a:lnTo>
                    <a:pt x="32886" y="656566"/>
                  </a:lnTo>
                  <a:cubicBezTo>
                    <a:pt x="24164" y="656566"/>
                    <a:pt x="15799" y="653101"/>
                    <a:pt x="9632" y="646934"/>
                  </a:cubicBezTo>
                  <a:cubicBezTo>
                    <a:pt x="3465" y="640767"/>
                    <a:pt x="0" y="632402"/>
                    <a:pt x="0" y="623680"/>
                  </a:cubicBezTo>
                  <a:lnTo>
                    <a:pt x="0" y="32886"/>
                  </a:lnTo>
                  <a:cubicBezTo>
                    <a:pt x="0" y="14723"/>
                    <a:pt x="14723" y="0"/>
                    <a:pt x="3288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7ACEA">
                    <a:alpha val="100000"/>
                  </a:srgbClr>
                </a:gs>
                <a:gs pos="100000">
                  <a:srgbClr val="57D6EA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50080" cy="6946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3810801" y="-3268955"/>
            <a:ext cx="835819" cy="8118579"/>
            <a:chOff x="0" y="0"/>
            <a:chExt cx="660400" cy="64146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6414680"/>
            </a:xfrm>
            <a:custGeom>
              <a:avLst/>
              <a:gdLst/>
              <a:ahLst/>
              <a:cxnLst/>
              <a:rect l="l" t="t" r="r" b="b"/>
              <a:pathLst>
                <a:path w="660400" h="6414680">
                  <a:moveTo>
                    <a:pt x="220252" y="6395611"/>
                  </a:moveTo>
                  <a:cubicBezTo>
                    <a:pt x="254109" y="6407125"/>
                    <a:pt x="292600" y="6414680"/>
                    <a:pt x="330378" y="6414680"/>
                  </a:cubicBezTo>
                  <a:cubicBezTo>
                    <a:pt x="368157" y="6414680"/>
                    <a:pt x="404509" y="6408203"/>
                    <a:pt x="438009" y="6396689"/>
                  </a:cubicBezTo>
                  <a:cubicBezTo>
                    <a:pt x="438723" y="6396330"/>
                    <a:pt x="439435" y="6396330"/>
                    <a:pt x="440148" y="6395970"/>
                  </a:cubicBezTo>
                  <a:cubicBezTo>
                    <a:pt x="565955" y="6349915"/>
                    <a:pt x="658618" y="6228301"/>
                    <a:pt x="660400" y="596174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957320"/>
                  </a:lnTo>
                  <a:cubicBezTo>
                    <a:pt x="1782" y="6229020"/>
                    <a:pt x="93019" y="6350635"/>
                    <a:pt x="220252" y="6395611"/>
                  </a:cubicBez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660400" cy="6325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308608" y="2370220"/>
            <a:ext cx="3318537" cy="2400912"/>
          </a:xfrm>
          <a:custGeom>
            <a:avLst/>
            <a:gdLst/>
            <a:ahLst/>
            <a:cxnLst/>
            <a:rect l="l" t="t" r="r" b="b"/>
            <a:pathLst>
              <a:path w="3318537" h="2400912">
                <a:moveTo>
                  <a:pt x="0" y="0"/>
                </a:moveTo>
                <a:lnTo>
                  <a:pt x="3318538" y="0"/>
                </a:lnTo>
                <a:lnTo>
                  <a:pt x="3318538" y="2400912"/>
                </a:lnTo>
                <a:lnTo>
                  <a:pt x="0" y="2400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TextBox 17"/>
          <p:cNvSpPr txBox="1"/>
          <p:nvPr/>
        </p:nvSpPr>
        <p:spPr>
          <a:xfrm>
            <a:off x="5645329" y="9794875"/>
            <a:ext cx="1237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F1137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2978" y="502116"/>
            <a:ext cx="1642836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FASE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67285" y="586253"/>
            <a:ext cx="4648736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CRONOGRAMA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79525" y="1233100"/>
            <a:ext cx="5478837" cy="1753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Planificación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inicial</a:t>
            </a:r>
            <a:endParaRPr lang="en-US" sz="24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Levantamiento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requerimiento</a:t>
            </a:r>
            <a:endParaRPr lang="en-US" sz="24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Prototipos</a:t>
            </a:r>
            <a:endParaRPr lang="en-US" sz="24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Arquitectura</a:t>
            </a: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/ BD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103833" y="3514424"/>
            <a:ext cx="1642836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FASE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64313" y="4285615"/>
            <a:ext cx="5579876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Desarrollo frontend / backend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API REST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OCR (Azure)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Pruebas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Documentación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59665" y="7032555"/>
            <a:ext cx="1642836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FASE 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43941" y="7775310"/>
            <a:ext cx="5183204" cy="173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Pruebas de aceptación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Informe Final / Video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Presentación 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Cierre y entrega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7614" y="3108684"/>
            <a:ext cx="4533158" cy="405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7"/>
              </a:lnSpc>
            </a:pPr>
            <a:r>
              <a:rPr lang="en-US" sz="2398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Fecha</a:t>
            </a:r>
            <a:r>
              <a:rPr lang="en-US" sz="2398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11 </a:t>
            </a:r>
            <a:r>
              <a:rPr lang="en-US" sz="2398" dirty="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agt</a:t>
            </a:r>
            <a:r>
              <a:rPr lang="en-US" sz="2398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- 5 oct de 2025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85004" y="6600648"/>
            <a:ext cx="5068325" cy="422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7"/>
              </a:lnSpc>
            </a:pPr>
            <a:r>
              <a:rPr lang="en-US" sz="249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Fecha: 29 sept - 9 nov de 2025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33812" y="9664593"/>
            <a:ext cx="5482763" cy="422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249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Fecha: 27 oct - 16 nov de 2025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659617" y="4843462"/>
            <a:ext cx="2616520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14 Semanas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549851" y="-4407020"/>
            <a:ext cx="681434" cy="9781137"/>
            <a:chOff x="0" y="0"/>
            <a:chExt cx="538417" cy="77283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8417" cy="7728306"/>
            </a:xfrm>
            <a:custGeom>
              <a:avLst/>
              <a:gdLst/>
              <a:ahLst/>
              <a:cxnLst/>
              <a:rect l="l" t="t" r="r" b="b"/>
              <a:pathLst>
                <a:path w="538417" h="7728306">
                  <a:moveTo>
                    <a:pt x="179569" y="7709237"/>
                  </a:moveTo>
                  <a:cubicBezTo>
                    <a:pt x="207173" y="7720750"/>
                    <a:pt x="238554" y="7728306"/>
                    <a:pt x="269354" y="7728306"/>
                  </a:cubicBezTo>
                  <a:cubicBezTo>
                    <a:pt x="300154" y="7728306"/>
                    <a:pt x="329792" y="7721829"/>
                    <a:pt x="357104" y="7710315"/>
                  </a:cubicBezTo>
                  <a:cubicBezTo>
                    <a:pt x="357686" y="7709956"/>
                    <a:pt x="358267" y="7709956"/>
                    <a:pt x="358848" y="7709596"/>
                  </a:cubicBezTo>
                  <a:cubicBezTo>
                    <a:pt x="461417" y="7663541"/>
                    <a:pt x="536965" y="7541927"/>
                    <a:pt x="538417" y="7246191"/>
                  </a:cubicBezTo>
                  <a:lnTo>
                    <a:pt x="538417" y="0"/>
                  </a:lnTo>
                  <a:lnTo>
                    <a:pt x="0" y="0"/>
                  </a:lnTo>
                  <a:lnTo>
                    <a:pt x="0" y="7240814"/>
                  </a:lnTo>
                  <a:cubicBezTo>
                    <a:pt x="1453" y="7542646"/>
                    <a:pt x="75838" y="7664261"/>
                    <a:pt x="179569" y="7709237"/>
                  </a:cubicBez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8417" cy="7639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802525" y="1028700"/>
            <a:ext cx="10682949" cy="9152727"/>
          </a:xfrm>
          <a:custGeom>
            <a:avLst/>
            <a:gdLst/>
            <a:ahLst/>
            <a:cxnLst/>
            <a:rect l="l" t="t" r="r" b="b"/>
            <a:pathLst>
              <a:path w="10682949" h="9152727">
                <a:moveTo>
                  <a:pt x="0" y="0"/>
                </a:moveTo>
                <a:lnTo>
                  <a:pt x="10682950" y="0"/>
                </a:lnTo>
                <a:lnTo>
                  <a:pt x="10682950" y="9152727"/>
                </a:lnTo>
                <a:lnTo>
                  <a:pt x="0" y="9152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270666" y="286699"/>
            <a:ext cx="9239805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ARQUITECTURA DEL SOFTWARE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26193" y="9726310"/>
            <a:ext cx="1237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F1137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41545" y="1831987"/>
            <a:ext cx="3670924" cy="2381512"/>
          </a:xfrm>
          <a:custGeom>
            <a:avLst/>
            <a:gdLst/>
            <a:ahLst/>
            <a:cxnLst/>
            <a:rect l="l" t="t" r="r" b="b"/>
            <a:pathLst>
              <a:path w="3670924" h="2381512">
                <a:moveTo>
                  <a:pt x="0" y="0"/>
                </a:moveTo>
                <a:lnTo>
                  <a:pt x="3670925" y="0"/>
                </a:lnTo>
                <a:lnTo>
                  <a:pt x="3670925" y="2381512"/>
                </a:lnTo>
                <a:lnTo>
                  <a:pt x="0" y="2381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3260031" y="-2874024"/>
            <a:ext cx="835819" cy="7355882"/>
            <a:chOff x="0" y="0"/>
            <a:chExt cx="660400" cy="58120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5812055"/>
            </a:xfrm>
            <a:custGeom>
              <a:avLst/>
              <a:gdLst/>
              <a:ahLst/>
              <a:cxnLst/>
              <a:rect l="l" t="t" r="r" b="b"/>
              <a:pathLst>
                <a:path w="660400" h="5812055">
                  <a:moveTo>
                    <a:pt x="220252" y="5792986"/>
                  </a:moveTo>
                  <a:cubicBezTo>
                    <a:pt x="254109" y="5804499"/>
                    <a:pt x="292600" y="5812055"/>
                    <a:pt x="330378" y="5812055"/>
                  </a:cubicBezTo>
                  <a:cubicBezTo>
                    <a:pt x="368157" y="5812055"/>
                    <a:pt x="404509" y="5805577"/>
                    <a:pt x="438009" y="5794064"/>
                  </a:cubicBezTo>
                  <a:cubicBezTo>
                    <a:pt x="438723" y="5793704"/>
                    <a:pt x="439435" y="5793704"/>
                    <a:pt x="440148" y="5793345"/>
                  </a:cubicBezTo>
                  <a:cubicBezTo>
                    <a:pt x="565955" y="5747290"/>
                    <a:pt x="658618" y="5625676"/>
                    <a:pt x="660400" y="537250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368518"/>
                  </a:lnTo>
                  <a:cubicBezTo>
                    <a:pt x="1782" y="5626395"/>
                    <a:pt x="93019" y="5748010"/>
                    <a:pt x="220252" y="5792986"/>
                  </a:cubicBezTo>
                  <a:close/>
                </a:path>
              </a:pathLst>
            </a:custGeom>
            <a:solidFill>
              <a:srgbClr val="0F1137">
                <a:alpha val="8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60400" cy="5723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837406" y="8399682"/>
            <a:ext cx="1150126" cy="1150126"/>
          </a:xfrm>
          <a:custGeom>
            <a:avLst/>
            <a:gdLst/>
            <a:ahLst/>
            <a:cxnLst/>
            <a:rect l="l" t="t" r="r" b="b"/>
            <a:pathLst>
              <a:path w="1150126" h="1150126">
                <a:moveTo>
                  <a:pt x="0" y="0"/>
                </a:moveTo>
                <a:lnTo>
                  <a:pt x="1150127" y="0"/>
                </a:lnTo>
                <a:lnTo>
                  <a:pt x="1150127" y="1150126"/>
                </a:lnTo>
                <a:lnTo>
                  <a:pt x="0" y="1150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028700" y="1831987"/>
            <a:ext cx="11879867" cy="6623026"/>
          </a:xfrm>
          <a:custGeom>
            <a:avLst/>
            <a:gdLst/>
            <a:ahLst/>
            <a:cxnLst/>
            <a:rect l="l" t="t" r="r" b="b"/>
            <a:pathLst>
              <a:path w="11879867" h="6623026">
                <a:moveTo>
                  <a:pt x="0" y="0"/>
                </a:moveTo>
                <a:lnTo>
                  <a:pt x="11879867" y="0"/>
                </a:lnTo>
                <a:lnTo>
                  <a:pt x="11879867" y="6623026"/>
                </a:lnTo>
                <a:lnTo>
                  <a:pt x="0" y="6623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169675" y="607067"/>
            <a:ext cx="5547576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1" spc="59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MODELO DE DATOS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37406" y="9861550"/>
            <a:ext cx="1237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37406" y="9710738"/>
            <a:ext cx="123796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F1137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Rendibus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692</Words>
  <Application>Microsoft Office PowerPoint</Application>
  <PresentationFormat>Personalizado</PresentationFormat>
  <Paragraphs>128</Paragraphs>
  <Slides>14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5" baseType="lpstr">
      <vt:lpstr>Open Sans Bold</vt:lpstr>
      <vt:lpstr>Calibri</vt:lpstr>
      <vt:lpstr>Arial</vt:lpstr>
      <vt:lpstr>Inter</vt:lpstr>
      <vt:lpstr>Montaser Arabic Bold</vt:lpstr>
      <vt:lpstr>Open Sauce</vt:lpstr>
      <vt:lpstr>Inter Bold</vt:lpstr>
      <vt:lpstr>Montaser Arabic</vt:lpstr>
      <vt:lpstr>Inter Bold Italics</vt:lpstr>
      <vt:lpstr>Open Sauce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Leadership Presentation</dc:title>
  <cp:lastModifiedBy>Alexis Vidal</cp:lastModifiedBy>
  <cp:revision>2</cp:revision>
  <dcterms:created xsi:type="dcterms:W3CDTF">2006-08-16T00:00:00Z</dcterms:created>
  <dcterms:modified xsi:type="dcterms:W3CDTF">2025-11-19T22:15:26Z</dcterms:modified>
  <dc:identifier>DAG5A0xnjGU</dc:identifier>
</cp:coreProperties>
</file>